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handoutMasterIdLst>
    <p:handoutMasterId r:id="rId29"/>
  </p:handoutMasterIdLst>
  <p:sldIdLst>
    <p:sldId id="286" r:id="rId2"/>
    <p:sldId id="371" r:id="rId3"/>
    <p:sldId id="336" r:id="rId4"/>
    <p:sldId id="342" r:id="rId5"/>
    <p:sldId id="341" r:id="rId6"/>
    <p:sldId id="345" r:id="rId7"/>
    <p:sldId id="346" r:id="rId8"/>
    <p:sldId id="347" r:id="rId9"/>
    <p:sldId id="349" r:id="rId10"/>
    <p:sldId id="350" r:id="rId11"/>
    <p:sldId id="351" r:id="rId12"/>
    <p:sldId id="296" r:id="rId13"/>
    <p:sldId id="359" r:id="rId14"/>
    <p:sldId id="358" r:id="rId15"/>
    <p:sldId id="357" r:id="rId16"/>
    <p:sldId id="356" r:id="rId17"/>
    <p:sldId id="355" r:id="rId18"/>
    <p:sldId id="361" r:id="rId19"/>
    <p:sldId id="364" r:id="rId20"/>
    <p:sldId id="366" r:id="rId21"/>
    <p:sldId id="365" r:id="rId22"/>
    <p:sldId id="367" r:id="rId23"/>
    <p:sldId id="370" r:id="rId24"/>
    <p:sldId id="368" r:id="rId25"/>
    <p:sldId id="369" r:id="rId26"/>
    <p:sldId id="272" r:id="rId27"/>
  </p:sldIdLst>
  <p:sldSz cx="14630400" cy="8229600"/>
  <p:notesSz cx="9928225" cy="6797675"/>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onstantia" panose="02030602050306030303" pitchFamily="18" charset="0"/>
      <p:regular r:id="rId36"/>
      <p:bold r:id="rId37"/>
      <p:italic r:id="rId38"/>
      <p:boldItalic r:id="rId39"/>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2"/>
    <p:restoredTop sz="94610"/>
  </p:normalViewPr>
  <p:slideViewPr>
    <p:cSldViewPr snapToGrid="0" snapToObjects="1">
      <p:cViewPr varScale="1">
        <p:scale>
          <a:sx n="91" d="100"/>
          <a:sy n="91" d="100"/>
        </p:scale>
        <p:origin x="200" y="57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4021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594" y="0"/>
            <a:ext cx="4303313" cy="340210"/>
          </a:xfrm>
          <a:prstGeom prst="rect">
            <a:avLst/>
          </a:prstGeom>
        </p:spPr>
        <p:txBody>
          <a:bodyPr vert="horz" lIns="91440" tIns="45720" rIns="91440" bIns="45720" rtlCol="0"/>
          <a:lstStyle>
            <a:lvl1pPr algn="r">
              <a:defRPr sz="1200"/>
            </a:lvl1pPr>
          </a:lstStyle>
          <a:p>
            <a:fld id="{DAFC54DF-8DFE-4E05-B740-B883FDAB4E3E}" type="datetimeFigureOut">
              <a:rPr lang="en-US" smtClean="0"/>
              <a:pPr/>
              <a:t>1/27/26</a:t>
            </a:fld>
            <a:endParaRPr lang="en-US"/>
          </a:p>
        </p:txBody>
      </p:sp>
      <p:sp>
        <p:nvSpPr>
          <p:cNvPr id="4" name="Footer Placeholder 3"/>
          <p:cNvSpPr>
            <a:spLocks noGrp="1"/>
          </p:cNvSpPr>
          <p:nvPr>
            <p:ph type="ftr" sz="quarter" idx="2"/>
          </p:nvPr>
        </p:nvSpPr>
        <p:spPr>
          <a:xfrm>
            <a:off x="0" y="6456378"/>
            <a:ext cx="4303313" cy="3402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594" y="6456378"/>
            <a:ext cx="4303313" cy="340210"/>
          </a:xfrm>
          <a:prstGeom prst="rect">
            <a:avLst/>
          </a:prstGeom>
        </p:spPr>
        <p:txBody>
          <a:bodyPr vert="horz" lIns="91440" tIns="45720" rIns="91440" bIns="45720" rtlCol="0" anchor="b"/>
          <a:lstStyle>
            <a:lvl1pPr algn="r">
              <a:defRPr sz="1200"/>
            </a:lvl1pPr>
          </a:lstStyle>
          <a:p>
            <a:fld id="{406DB8E8-F76B-41B2-BDD1-A7185ABBF9F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9437C20F-9AB2-B2D0-8620-7AE92E064F41}"/>
              </a:ext>
            </a:extLst>
          </p:cNvPr>
          <p:cNvSpPr>
            <a:spLocks noGrp="1" noRot="1" noChangeAspect="1" noChangeArrowheads="1"/>
          </p:cNvSpPr>
          <p:nvPr>
            <p:ph type="sldImg"/>
          </p:nvPr>
        </p:nvSpPr>
        <p:spPr bwMode="auto">
          <a:xfrm>
            <a:off x="-2147483648" y="-99777708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3010" name="Notes Placeholder 2">
            <a:extLst>
              <a:ext uri="{FF2B5EF4-FFF2-40B4-BE49-F238E27FC236}">
                <a16:creationId xmlns:a16="http://schemas.microsoft.com/office/drawing/2014/main" id="{D09FD46E-462E-D387-D5C7-295446620B4F}"/>
              </a:ext>
            </a:extLst>
          </p:cNvPr>
          <p:cNvSpPr>
            <a:spLocks noGrp="1" noChangeArrowheads="1"/>
          </p:cNvSpPr>
          <p:nvPr>
            <p:ph type="body" idx="1"/>
          </p:nvPr>
        </p:nvSpPr>
        <p:spPr bwMode="auto">
          <a:xfrm>
            <a:off x="-2147483648" y="-99777831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98" tIns="33449" rIns="66898" bIns="33449"/>
          <a:lstStyle/>
          <a:p>
            <a:pPr>
              <a:spcBef>
                <a:spcPct val="0"/>
              </a:spcBef>
            </a:pPr>
            <a:endParaRPr lang="x-none" altLang="x-none"/>
          </a:p>
        </p:txBody>
      </p:sp>
      <p:sp>
        <p:nvSpPr>
          <p:cNvPr id="43011" name="Slide Number Placeholder 3">
            <a:extLst>
              <a:ext uri="{FF2B5EF4-FFF2-40B4-BE49-F238E27FC236}">
                <a16:creationId xmlns:a16="http://schemas.microsoft.com/office/drawing/2014/main" id="{60189284-19E6-C688-09F0-7E03822EA51A}"/>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898" tIns="33449" rIns="66898" bIns="33449"/>
          <a:lstStyle>
            <a:lvl1pPr>
              <a:defRPr>
                <a:solidFill>
                  <a:schemeClr val="tx1"/>
                </a:solidFill>
                <a:latin typeface="Calibri" panose="020F0502020204030204" pitchFamily="34" charset="0"/>
              </a:defRPr>
            </a:lvl1pPr>
            <a:lvl2pPr marL="543542" indent="-209055">
              <a:defRPr>
                <a:solidFill>
                  <a:schemeClr val="tx1"/>
                </a:solidFill>
                <a:latin typeface="Calibri" panose="020F0502020204030204" pitchFamily="34" charset="0"/>
              </a:defRPr>
            </a:lvl2pPr>
            <a:lvl3pPr marL="836219" indent="-167244">
              <a:defRPr>
                <a:solidFill>
                  <a:schemeClr val="tx1"/>
                </a:solidFill>
                <a:latin typeface="Calibri" panose="020F0502020204030204" pitchFamily="34" charset="0"/>
              </a:defRPr>
            </a:lvl3pPr>
            <a:lvl4pPr marL="1170706" indent="-167244">
              <a:defRPr>
                <a:solidFill>
                  <a:schemeClr val="tx1"/>
                </a:solidFill>
                <a:latin typeface="Calibri" panose="020F0502020204030204" pitchFamily="34" charset="0"/>
              </a:defRPr>
            </a:lvl4pPr>
            <a:lvl5pPr marL="1505194" indent="-167244">
              <a:defRPr>
                <a:solidFill>
                  <a:schemeClr val="tx1"/>
                </a:solidFill>
                <a:latin typeface="Calibri" panose="020F0502020204030204" pitchFamily="34" charset="0"/>
              </a:defRPr>
            </a:lvl5pPr>
            <a:lvl6pPr marL="1839681" indent="-167244" fontAlgn="base">
              <a:spcBef>
                <a:spcPct val="0"/>
              </a:spcBef>
              <a:spcAft>
                <a:spcPct val="0"/>
              </a:spcAft>
              <a:defRPr>
                <a:solidFill>
                  <a:schemeClr val="tx1"/>
                </a:solidFill>
                <a:latin typeface="Calibri" panose="020F0502020204030204" pitchFamily="34" charset="0"/>
              </a:defRPr>
            </a:lvl6pPr>
            <a:lvl7pPr marL="2174169" indent="-167244" fontAlgn="base">
              <a:spcBef>
                <a:spcPct val="0"/>
              </a:spcBef>
              <a:spcAft>
                <a:spcPct val="0"/>
              </a:spcAft>
              <a:defRPr>
                <a:solidFill>
                  <a:schemeClr val="tx1"/>
                </a:solidFill>
                <a:latin typeface="Calibri" panose="020F0502020204030204" pitchFamily="34" charset="0"/>
              </a:defRPr>
            </a:lvl7pPr>
            <a:lvl8pPr marL="2508656" indent="-167244" fontAlgn="base">
              <a:spcBef>
                <a:spcPct val="0"/>
              </a:spcBef>
              <a:spcAft>
                <a:spcPct val="0"/>
              </a:spcAft>
              <a:defRPr>
                <a:solidFill>
                  <a:schemeClr val="tx1"/>
                </a:solidFill>
                <a:latin typeface="Calibri" panose="020F0502020204030204" pitchFamily="34" charset="0"/>
              </a:defRPr>
            </a:lvl8pPr>
            <a:lvl9pPr marL="2843144" indent="-167244" fontAlgn="base">
              <a:spcBef>
                <a:spcPct val="0"/>
              </a:spcBef>
              <a:spcAft>
                <a:spcPct val="0"/>
              </a:spcAft>
              <a:defRPr>
                <a:solidFill>
                  <a:schemeClr val="tx1"/>
                </a:solidFill>
                <a:latin typeface="Calibri" panose="020F0502020204030204" pitchFamily="34" charset="0"/>
              </a:defRPr>
            </a:lvl9pPr>
          </a:lstStyle>
          <a:p>
            <a:pPr eaLnBrk="1" hangingPunct="1"/>
            <a:fld id="{9EE72ADE-690D-564C-A463-F0B77FF4CAD8}" type="slidenum">
              <a:rPr lang="en-US" altLang="x-none"/>
              <a:pPr eaLnBrk="1" hangingPunct="1"/>
              <a:t>26</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6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BBF649C2-3943-B23E-E5A6-56FC2C56D0D3}"/>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C37D0A12-947E-1EE1-E773-792C89412D06}"/>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80671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0E06670D-500F-E856-7482-8A60E5B0628D}"/>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812303C6-F2F2-BBF7-DEB8-1FA9D6487A29}"/>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72966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BF966B6B-312F-2F79-9CF9-193AC4978F31}"/>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F9D261E9-AF3A-3419-3F6E-A283BB1B2310}"/>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2048791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590148B8-5A7F-EC17-F22D-5FD45A089EE9}"/>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F3E3CF17-7BEA-6052-5327-9D29FBCEDD03}"/>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2204353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4A9AAC77-C11C-55E1-0012-0939EE0BF978}"/>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3A9DE4F2-2825-A333-E898-7AA7DDD7D106}"/>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147173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8AB315B2-705F-544B-2F3C-9536684135D4}"/>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D0353B0E-F7DE-3185-018F-9CFF9EC0A475}"/>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085959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473FA58D-80F8-BD18-0B90-90546B0B8A13}"/>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8A953D7B-33DD-45F3-DD0F-14CF84C33315}"/>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008752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2DC79705-014F-A37F-A97F-671C660402DB}"/>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457FC4A8-8035-AA0F-BC32-D0A57479651E}"/>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292552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F3783A89-9FDF-0040-9CFB-0AE2CCF9F914}"/>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6B62C6F8-FBBD-D0D7-2ABB-CF061CC18170}"/>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4023679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026DD-57EB-DCE7-7E61-3F1897F01099}"/>
              </a:ext>
            </a:extLst>
          </p:cNvPr>
          <p:cNvSpPr>
            <a:spLocks noGrp="1"/>
          </p:cNvSpPr>
          <p:nvPr>
            <p:ph type="dt" sz="half" idx="10"/>
          </p:nvPr>
        </p:nvSpPr>
        <p:spPr>
          <a:xfrm>
            <a:off x="365125" y="5084763"/>
            <a:ext cx="1708150" cy="292100"/>
          </a:xfrm>
          <a:prstGeom prst="rect">
            <a:avLst/>
          </a:prstGeom>
        </p:spPr>
        <p:txBody>
          <a:bodyPr lIns="73152" tIns="36576" rIns="73152" bIns="36576"/>
          <a:lstStyle>
            <a:lvl1pPr eaLnBrk="1" fontAlgn="auto" hangingPunct="1">
              <a:spcBef>
                <a:spcPts val="0"/>
              </a:spcBef>
              <a:spcAft>
                <a:spcPts val="0"/>
              </a:spcAft>
              <a:defRPr>
                <a:latin typeface="+mn-lt"/>
              </a:defRPr>
            </a:lvl1pPr>
          </a:lstStyle>
          <a:p>
            <a:pPr>
              <a:defRPr/>
            </a:pPr>
            <a:fld id="{EEE63675-E35F-034E-BA68-284C014A7D72}" type="datetimeFigureOut">
              <a:rPr lang="en-US"/>
              <a:pPr>
                <a:defRPr/>
              </a:pPr>
              <a:t>1/27/26</a:t>
            </a:fld>
            <a:endParaRPr lang="en-US"/>
          </a:p>
        </p:txBody>
      </p:sp>
      <p:sp>
        <p:nvSpPr>
          <p:cNvPr id="3" name="Footer Placeholder 2">
            <a:extLst>
              <a:ext uri="{FF2B5EF4-FFF2-40B4-BE49-F238E27FC236}">
                <a16:creationId xmlns:a16="http://schemas.microsoft.com/office/drawing/2014/main" id="{8DCD37E0-5CFD-EBB1-3233-D486740D9B26}"/>
              </a:ext>
            </a:extLst>
          </p:cNvPr>
          <p:cNvSpPr>
            <a:spLocks noGrp="1"/>
          </p:cNvSpPr>
          <p:nvPr>
            <p:ph type="ftr" sz="quarter" idx="11"/>
          </p:nvPr>
        </p:nvSpPr>
        <p:spPr>
          <a:xfrm>
            <a:off x="2498725" y="5084763"/>
            <a:ext cx="2317750" cy="292100"/>
          </a:xfrm>
          <a:prstGeom prst="rect">
            <a:avLst/>
          </a:prstGeom>
        </p:spPr>
        <p:txBody>
          <a:bodyPr lIns="73152" tIns="36576" rIns="73152" bIns="36576"/>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7799812-14AC-A769-0FEC-C88428A51592}"/>
              </a:ext>
            </a:extLst>
          </p:cNvPr>
          <p:cNvSpPr>
            <a:spLocks noGrp="1"/>
          </p:cNvSpPr>
          <p:nvPr>
            <p:ph type="sldNum" sz="quarter" idx="12"/>
          </p:nvPr>
        </p:nvSpPr>
        <p:spPr>
          <a:xfrm>
            <a:off x="5241925" y="5084763"/>
            <a:ext cx="1708150" cy="292100"/>
          </a:xfrm>
          <a:prstGeom prst="rect">
            <a:avLst/>
          </a:prstGeom>
        </p:spPr>
        <p:txBody>
          <a:bodyPr lIns="73152" tIns="36576" rIns="73152" bIns="36576"/>
          <a:lstStyle>
            <a:lvl1pPr eaLnBrk="1" fontAlgn="auto" hangingPunct="1">
              <a:spcBef>
                <a:spcPts val="0"/>
              </a:spcBef>
              <a:spcAft>
                <a:spcPts val="0"/>
              </a:spcAft>
              <a:defRPr>
                <a:latin typeface="+mn-lt"/>
              </a:defRPr>
            </a:lvl1pPr>
          </a:lstStyle>
          <a:p>
            <a:pPr>
              <a:defRPr/>
            </a:pPr>
            <a:fld id="{8AECD4F1-BFF8-0841-84F0-687400CC33AB}" type="slidenum">
              <a:rPr lang="en-US"/>
              <a:pPr>
                <a:defRPr/>
              </a:pPr>
              <a:t>‹#›</a:t>
            </a:fld>
            <a:endParaRPr lang="en-US"/>
          </a:p>
        </p:txBody>
      </p:sp>
    </p:spTree>
    <p:extLst>
      <p:ext uri="{BB962C8B-B14F-4D97-AF65-F5344CB8AC3E}">
        <p14:creationId xmlns:p14="http://schemas.microsoft.com/office/powerpoint/2010/main" val="138664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F00C3ACD-6E12-5D1E-D201-6829CFA72703}"/>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2FEE6174-DDDA-D3BB-22A9-FF894049C735}"/>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55414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95B8261D-C4AB-FD72-5E01-F15E3D0AA743}"/>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06EACB4E-137C-439F-024A-7A99CAFD8F9B}"/>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400371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1B5BC907-977B-E506-425F-C5399B2B53F1}"/>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B963681E-9B96-BB0F-7688-FADEAD1113FD}"/>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179106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3F186897-88C6-6E32-16FC-4CC3162ED682}"/>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5C1562DC-B8D7-F283-CD44-2377DA7BFB56}"/>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344245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23F3D8EF-C746-0BE1-28F2-7904C238FE3C}"/>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60F5D6E3-AAF9-80F6-87A7-5AF44C7D4DB2}"/>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422522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73200CE8-F060-2020-FDA9-950503F439DE}"/>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46AD732B-800E-8EA4-34B9-B3E197091F2A}"/>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291957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05B944EC-046E-6D2E-9986-481F80D95476}"/>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EE6BDB61-DE68-8CCE-B16B-E94CFDA9C5FE}"/>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107620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E7806DA8-BD43-221E-740D-4459C8852979}"/>
              </a:ext>
            </a:extLst>
          </p:cNvPr>
          <p:cNvSpPr>
            <a:spLocks noChangeArrowheads="1"/>
          </p:cNvSpPr>
          <p:nvPr/>
        </p:nvSpPr>
        <p:spPr bwMode="auto">
          <a:xfrm>
            <a:off x="0" y="0"/>
            <a:ext cx="14630400" cy="8229600"/>
          </a:xfrm>
          <a:prstGeom prst="rect">
            <a:avLst/>
          </a:prstGeom>
          <a:solidFill>
            <a:srgbClr val="F6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
        <p:nvSpPr>
          <p:cNvPr id="3" name="Shape 1">
            <a:extLst>
              <a:ext uri="{FF2B5EF4-FFF2-40B4-BE49-F238E27FC236}">
                <a16:creationId xmlns:a16="http://schemas.microsoft.com/office/drawing/2014/main" id="{EA34737F-A979-A1D7-96BC-952D9C6990A1}"/>
              </a:ext>
            </a:extLst>
          </p:cNvPr>
          <p:cNvSpPr>
            <a:spLocks noChangeArrowheads="1"/>
          </p:cNvSpPr>
          <p:nvPr/>
        </p:nvSpPr>
        <p:spPr bwMode="auto">
          <a:xfrm>
            <a:off x="0" y="0"/>
            <a:ext cx="14630400" cy="822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x-none"/>
          </a:p>
        </p:txBody>
      </p:sp>
    </p:spTree>
    <p:extLst>
      <p:ext uri="{BB962C8B-B14F-4D97-AF65-F5344CB8AC3E}">
        <p14:creationId xmlns:p14="http://schemas.microsoft.com/office/powerpoint/2010/main" val="2782428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Light" panose="020F0302020204030204" pitchFamily="34" charset="0"/>
        </a:defRPr>
      </a:lvl2pPr>
      <a:lvl3pPr algn="ctr" rtl="0" fontAlgn="base">
        <a:spcBef>
          <a:spcPct val="0"/>
        </a:spcBef>
        <a:spcAft>
          <a:spcPct val="0"/>
        </a:spcAft>
        <a:defRPr sz="4400">
          <a:solidFill>
            <a:schemeClr val="tx1"/>
          </a:solidFill>
          <a:latin typeface="Calibri Light" panose="020F0302020204030204" pitchFamily="34" charset="0"/>
        </a:defRPr>
      </a:lvl3pPr>
      <a:lvl4pPr algn="ctr" rtl="0" fontAlgn="base">
        <a:spcBef>
          <a:spcPct val="0"/>
        </a:spcBef>
        <a:spcAft>
          <a:spcPct val="0"/>
        </a:spcAft>
        <a:defRPr sz="4400">
          <a:solidFill>
            <a:schemeClr val="tx1"/>
          </a:solidFill>
          <a:latin typeface="Calibri Light" panose="020F0302020204030204" pitchFamily="34" charset="0"/>
        </a:defRPr>
      </a:lvl4pPr>
      <a:lvl5pPr algn="ctr" rtl="0" fontAlgn="base">
        <a:spcBef>
          <a:spcPct val="0"/>
        </a:spcBef>
        <a:spcAft>
          <a:spcPct val="0"/>
        </a:spcAft>
        <a:defRPr sz="4400">
          <a:solidFill>
            <a:schemeClr val="tx1"/>
          </a:solidFill>
          <a:latin typeface="Calibri Light" panose="020F0302020204030204" pitchFamily="34" charset="0"/>
        </a:defRPr>
      </a:lvl5pPr>
      <a:lvl6pPr marL="457200" algn="ctr" rtl="0" fontAlgn="base">
        <a:spcBef>
          <a:spcPct val="0"/>
        </a:spcBef>
        <a:spcAft>
          <a:spcPct val="0"/>
        </a:spcAft>
        <a:defRPr sz="4400">
          <a:solidFill>
            <a:schemeClr val="tx1"/>
          </a:solidFill>
          <a:latin typeface="Calibri Light" panose="020F0302020204030204" pitchFamily="34" charset="0"/>
        </a:defRPr>
      </a:lvl6pPr>
      <a:lvl7pPr marL="914400" algn="ctr" rtl="0" fontAlgn="base">
        <a:spcBef>
          <a:spcPct val="0"/>
        </a:spcBef>
        <a:spcAft>
          <a:spcPct val="0"/>
        </a:spcAft>
        <a:defRPr sz="4400">
          <a:solidFill>
            <a:schemeClr val="tx1"/>
          </a:solidFill>
          <a:latin typeface="Calibri Light" panose="020F0302020204030204" pitchFamily="34" charset="0"/>
        </a:defRPr>
      </a:lvl7pPr>
      <a:lvl8pPr marL="1371600" algn="ctr" rtl="0" fontAlgn="base">
        <a:spcBef>
          <a:spcPct val="0"/>
        </a:spcBef>
        <a:spcAft>
          <a:spcPct val="0"/>
        </a:spcAft>
        <a:defRPr sz="4400">
          <a:solidFill>
            <a:schemeClr val="tx1"/>
          </a:solidFill>
          <a:latin typeface="Calibri Light" panose="020F0302020204030204" pitchFamily="34" charset="0"/>
        </a:defRPr>
      </a:lvl8pPr>
      <a:lvl9pPr marL="1828800" algn="ctr" rtl="0" fontAlgn="base">
        <a:spcBef>
          <a:spcPct val="0"/>
        </a:spcBef>
        <a:spcAft>
          <a:spcPct val="0"/>
        </a:spcAft>
        <a:defRPr sz="4400">
          <a:solidFill>
            <a:schemeClr val="tx1"/>
          </a:solidFill>
          <a:latin typeface="Calibri Light" panose="020F03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a:extLst>
              <a:ext uri="{FF2B5EF4-FFF2-40B4-BE49-F238E27FC236}">
                <a16:creationId xmlns:a16="http://schemas.microsoft.com/office/drawing/2014/main" id="{4BAE1F61-EFF6-8C7C-628D-BADCBA3E4CEE}"/>
              </a:ext>
            </a:extLst>
          </p:cNvPr>
          <p:cNvSpPr txBox="1">
            <a:spLocks noChangeArrowheads="1"/>
          </p:cNvSpPr>
          <p:nvPr/>
        </p:nvSpPr>
        <p:spPr bwMode="auto">
          <a:xfrm>
            <a:off x="236306" y="1698625"/>
            <a:ext cx="1421943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x-none" sz="5400" b="1" dirty="0">
                <a:solidFill>
                  <a:schemeClr val="bg1"/>
                </a:solidFill>
                <a:latin typeface="Arial" panose="020B0604020202020204" pitchFamily="34" charset="0"/>
                <a:cs typeface="Arial" panose="020B0604020202020204" pitchFamily="34" charset="0"/>
              </a:rPr>
              <a:t>THÔNG TIN CHUYÊN ĐỀ</a:t>
            </a:r>
          </a:p>
          <a:p>
            <a:pPr algn="ctr" eaLnBrk="1" hangingPunct="1"/>
            <a:endParaRPr lang="en-US" altLang="x-none" sz="5400" b="1" dirty="0">
              <a:solidFill>
                <a:schemeClr val="bg1"/>
              </a:solidFill>
              <a:latin typeface="Arial" panose="020B0604020202020204" pitchFamily="34" charset="0"/>
              <a:cs typeface="Arial" panose="020B0604020202020204" pitchFamily="34" charset="0"/>
            </a:endParaRPr>
          </a:p>
          <a:p>
            <a:pPr algn="ctr" eaLnBrk="1" hangingPunct="1">
              <a:lnSpc>
                <a:spcPts val="6000"/>
              </a:lnSpc>
            </a:pPr>
            <a:r>
              <a:rPr lang="en-US" sz="5400" b="1" dirty="0" err="1">
                <a:solidFill>
                  <a:schemeClr val="bg1"/>
                </a:solidFill>
              </a:rPr>
              <a:t>Cục diện thế giới và khu vực, đường lối</a:t>
            </a:r>
            <a:r>
              <a:rPr lang="en-US" sz="5400" b="1" dirty="0">
                <a:solidFill>
                  <a:schemeClr val="bg1"/>
                </a:solidFill>
              </a:rPr>
              <a:t> </a:t>
            </a:r>
            <a:r>
              <a:rPr lang="en-US" sz="5400" b="1" dirty="0" err="1">
                <a:solidFill>
                  <a:schemeClr val="bg1"/>
                </a:solidFill>
              </a:rPr>
              <a:t>đối</a:t>
            </a:r>
            <a:r>
              <a:rPr lang="en-US" sz="5400" b="1" dirty="0">
                <a:solidFill>
                  <a:schemeClr val="bg1"/>
                </a:solidFill>
              </a:rPr>
              <a:t> </a:t>
            </a:r>
            <a:r>
              <a:rPr lang="en-US" sz="5400" b="1" dirty="0" err="1">
                <a:solidFill>
                  <a:schemeClr val="bg1"/>
                </a:solidFill>
              </a:rPr>
              <a:t>ngoại</a:t>
            </a:r>
            <a:r>
              <a:rPr lang="en-US" sz="5400" b="1" dirty="0">
                <a:solidFill>
                  <a:schemeClr val="bg1"/>
                </a:solidFill>
              </a:rPr>
              <a:t> của Đại hội XIV và trọng tâm, phương hướng triển khai</a:t>
            </a:r>
            <a:endParaRPr lang="en-US" altLang="x-none" sz="54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73437" y="387458"/>
            <a:ext cx="5222929" cy="830997"/>
          </a:xfrm>
          <a:prstGeom prst="rect">
            <a:avLst/>
          </a:prstGeom>
          <a:noFill/>
        </p:spPr>
        <p:txBody>
          <a:bodyPr wrap="square" rtlCol="0">
            <a:spAutoFit/>
          </a:bodyPr>
          <a:lstStyle/>
          <a:p>
            <a:r>
              <a:rPr lang="en-US" sz="4800" dirty="0">
                <a:solidFill>
                  <a:schemeClr val="bg1"/>
                </a:solidFill>
              </a:rPr>
              <a:t>BỘ NGOẠI GIAO</a:t>
            </a:r>
          </a:p>
        </p:txBody>
      </p:sp>
      <p:sp>
        <p:nvSpPr>
          <p:cNvPr id="6" name="TextBox 5"/>
          <p:cNvSpPr txBox="1"/>
          <p:nvPr/>
        </p:nvSpPr>
        <p:spPr>
          <a:xfrm>
            <a:off x="2278250" y="6276814"/>
            <a:ext cx="11251770" cy="1569660"/>
          </a:xfrm>
          <a:prstGeom prst="rect">
            <a:avLst/>
          </a:prstGeom>
          <a:noFill/>
        </p:spPr>
        <p:txBody>
          <a:bodyPr wrap="square" rtlCol="0">
            <a:spAutoFit/>
          </a:bodyPr>
          <a:lstStyle/>
          <a:p>
            <a:pPr algn="ctr"/>
            <a:r>
              <a:rPr lang="en-US" sz="3200" i="1" dirty="0">
                <a:solidFill>
                  <a:schemeClr val="bg1"/>
                </a:solidFill>
              </a:rPr>
              <a:t>Đồng chí </a:t>
            </a:r>
            <a:r>
              <a:rPr lang="en-US" sz="3200" i="1" dirty="0" err="1">
                <a:solidFill>
                  <a:schemeClr val="bg1"/>
                </a:solidFill>
              </a:rPr>
              <a:t>Nguyễn</a:t>
            </a:r>
            <a:r>
              <a:rPr lang="en-US" sz="3200" i="1" dirty="0">
                <a:solidFill>
                  <a:schemeClr val="bg1"/>
                </a:solidFill>
              </a:rPr>
              <a:t> Minh </a:t>
            </a:r>
            <a:r>
              <a:rPr lang="en-US" sz="3200" i="1" dirty="0" err="1">
                <a:solidFill>
                  <a:schemeClr val="bg1"/>
                </a:solidFill>
              </a:rPr>
              <a:t>Vũ</a:t>
            </a:r>
            <a:endParaRPr lang="en-US" sz="3200" i="1" dirty="0">
              <a:solidFill>
                <a:schemeClr val="bg1"/>
              </a:solidFill>
            </a:endParaRPr>
          </a:p>
          <a:p>
            <a:pPr algn="ctr"/>
            <a:r>
              <a:rPr lang="en-US" sz="3200" i="1" dirty="0" err="1">
                <a:solidFill>
                  <a:schemeClr val="bg1"/>
                </a:solidFill>
              </a:rPr>
              <a:t>Ủy</a:t>
            </a:r>
            <a:r>
              <a:rPr lang="en-US" sz="3200" i="1" dirty="0">
                <a:solidFill>
                  <a:schemeClr val="bg1"/>
                </a:solidFill>
              </a:rPr>
              <a:t> </a:t>
            </a:r>
            <a:r>
              <a:rPr lang="en-US" sz="3200" i="1" dirty="0" err="1">
                <a:solidFill>
                  <a:schemeClr val="bg1"/>
                </a:solidFill>
              </a:rPr>
              <a:t>viên</a:t>
            </a:r>
            <a:r>
              <a:rPr lang="en-US" sz="3200" i="1" dirty="0">
                <a:solidFill>
                  <a:schemeClr val="bg1"/>
                </a:solidFill>
              </a:rPr>
              <a:t> </a:t>
            </a:r>
            <a:r>
              <a:rPr lang="en-US" sz="3200" i="1" dirty="0" err="1">
                <a:solidFill>
                  <a:schemeClr val="bg1"/>
                </a:solidFill>
              </a:rPr>
              <a:t>Trung</a:t>
            </a:r>
            <a:r>
              <a:rPr lang="en-US" sz="3200" i="1" dirty="0">
                <a:solidFill>
                  <a:schemeClr val="bg1"/>
                </a:solidFill>
              </a:rPr>
              <a:t> </a:t>
            </a:r>
            <a:r>
              <a:rPr lang="en-US" sz="3200" i="1" dirty="0" err="1">
                <a:solidFill>
                  <a:schemeClr val="bg1"/>
                </a:solidFill>
              </a:rPr>
              <a:t>ương</a:t>
            </a:r>
            <a:r>
              <a:rPr lang="en-US" sz="3200" i="1" dirty="0">
                <a:solidFill>
                  <a:schemeClr val="bg1"/>
                </a:solidFill>
              </a:rPr>
              <a:t> </a:t>
            </a:r>
            <a:r>
              <a:rPr lang="en-US" sz="3200" i="1" dirty="0" err="1">
                <a:solidFill>
                  <a:schemeClr val="bg1"/>
                </a:solidFill>
              </a:rPr>
              <a:t>Đảng</a:t>
            </a:r>
            <a:r>
              <a:rPr lang="en-US" sz="3200" i="1" dirty="0">
                <a:solidFill>
                  <a:schemeClr val="bg1"/>
                </a:solidFill>
              </a:rPr>
              <a:t>, </a:t>
            </a:r>
            <a:r>
              <a:rPr lang="en-US" sz="3200" i="1" dirty="0" err="1">
                <a:solidFill>
                  <a:schemeClr val="bg1"/>
                </a:solidFill>
              </a:rPr>
              <a:t>Thứ</a:t>
            </a:r>
            <a:r>
              <a:rPr lang="en-US" sz="3200" i="1" dirty="0">
                <a:solidFill>
                  <a:schemeClr val="bg1"/>
                </a:solidFill>
              </a:rPr>
              <a:t> </a:t>
            </a:r>
            <a:r>
              <a:rPr lang="en-US" sz="3200" i="1" dirty="0" err="1">
                <a:solidFill>
                  <a:schemeClr val="bg1"/>
                </a:solidFill>
              </a:rPr>
              <a:t>trưởng</a:t>
            </a:r>
            <a:r>
              <a:rPr lang="en-US" sz="3200" i="1" dirty="0">
                <a:solidFill>
                  <a:schemeClr val="bg1"/>
                </a:solidFill>
              </a:rPr>
              <a:t> </a:t>
            </a:r>
            <a:r>
              <a:rPr lang="en-US" sz="3200" i="1" dirty="0" err="1">
                <a:solidFill>
                  <a:schemeClr val="bg1"/>
                </a:solidFill>
              </a:rPr>
              <a:t>Thường</a:t>
            </a:r>
            <a:r>
              <a:rPr lang="en-US" sz="3200" i="1" dirty="0">
                <a:solidFill>
                  <a:schemeClr val="bg1"/>
                </a:solidFill>
              </a:rPr>
              <a:t> </a:t>
            </a:r>
            <a:r>
              <a:rPr lang="en-US" sz="3200" i="1" dirty="0" err="1">
                <a:solidFill>
                  <a:schemeClr val="bg1"/>
                </a:solidFill>
              </a:rPr>
              <a:t>trực</a:t>
            </a:r>
            <a:r>
              <a:rPr lang="en-US" sz="3200" i="1" dirty="0">
                <a:solidFill>
                  <a:schemeClr val="bg1"/>
                </a:solidFill>
              </a:rPr>
              <a:t> </a:t>
            </a:r>
            <a:r>
              <a:rPr lang="en-US" sz="3200" i="1" dirty="0" err="1">
                <a:solidFill>
                  <a:schemeClr val="bg1"/>
                </a:solidFill>
              </a:rPr>
              <a:t>Bộ</a:t>
            </a:r>
            <a:r>
              <a:rPr lang="en-US" sz="3200" i="1" dirty="0">
                <a:solidFill>
                  <a:schemeClr val="bg1"/>
                </a:solidFill>
              </a:rPr>
              <a:t> </a:t>
            </a:r>
            <a:r>
              <a:rPr lang="en-US" sz="3200" i="1" dirty="0" err="1">
                <a:solidFill>
                  <a:schemeClr val="bg1"/>
                </a:solidFill>
              </a:rPr>
              <a:t>Ngoại</a:t>
            </a:r>
            <a:r>
              <a:rPr lang="en-US" sz="3200" i="1" dirty="0">
                <a:solidFill>
                  <a:schemeClr val="bg1"/>
                </a:solidFill>
              </a:rPr>
              <a:t> </a:t>
            </a:r>
            <a:r>
              <a:rPr lang="en-US" sz="3200" i="1" dirty="0" err="1">
                <a:solidFill>
                  <a:schemeClr val="bg1"/>
                </a:solidFill>
              </a:rPr>
              <a:t>giao</a:t>
            </a:r>
            <a:endParaRPr lang="en-US" sz="3200" i="1" dirty="0">
              <a:solidFill>
                <a:schemeClr val="bg1"/>
              </a:solidFill>
            </a:endParaRPr>
          </a:p>
          <a:p>
            <a:pPr algn="ctr"/>
            <a:r>
              <a:rPr lang="en-US" sz="3200" i="1" dirty="0" err="1">
                <a:solidFill>
                  <a:schemeClr val="bg1"/>
                </a:solidFill>
              </a:rPr>
              <a:t>Hà</a:t>
            </a:r>
            <a:r>
              <a:rPr lang="en-US" sz="3200" i="1" dirty="0">
                <a:solidFill>
                  <a:schemeClr val="bg1"/>
                </a:solidFill>
              </a:rPr>
              <a:t> </a:t>
            </a:r>
            <a:r>
              <a:rPr lang="en-US" sz="3200" i="1" dirty="0" err="1">
                <a:solidFill>
                  <a:schemeClr val="bg1"/>
                </a:solidFill>
              </a:rPr>
              <a:t>Nội</a:t>
            </a:r>
            <a:r>
              <a:rPr lang="en-US" sz="3200" i="1" dirty="0">
                <a:solidFill>
                  <a:schemeClr val="bg1"/>
                </a:solidFill>
              </a:rPr>
              <a:t>, </a:t>
            </a:r>
            <a:r>
              <a:rPr lang="en-US" sz="3200" i="1" dirty="0" err="1">
                <a:solidFill>
                  <a:schemeClr val="bg1"/>
                </a:solidFill>
              </a:rPr>
              <a:t>ngày</a:t>
            </a:r>
            <a:r>
              <a:rPr lang="en-US" sz="3200" i="1" dirty="0">
                <a:solidFill>
                  <a:schemeClr val="bg1"/>
                </a:solidFill>
              </a:rPr>
              <a:t> 28/01/2026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154112" y="1756570"/>
            <a:ext cx="14351431"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800" b="1" dirty="0">
                <a:solidFill>
                  <a:schemeClr val="bg1"/>
                </a:solidFill>
              </a:rPr>
              <a:t>4. </a:t>
            </a:r>
            <a:r>
              <a:rPr lang="en-US" sz="3800" b="1" dirty="0" err="1">
                <a:solidFill>
                  <a:schemeClr val="bg1"/>
                </a:solidFill>
              </a:rPr>
              <a:t>Về</a:t>
            </a:r>
            <a:r>
              <a:rPr lang="en-US" sz="3800" b="1" dirty="0">
                <a:solidFill>
                  <a:schemeClr val="bg1"/>
                </a:solidFill>
              </a:rPr>
              <a:t> </a:t>
            </a:r>
            <a:r>
              <a:rPr lang="en-US" sz="3800" b="1" dirty="0" err="1">
                <a:solidFill>
                  <a:schemeClr val="bg1"/>
                </a:solidFill>
              </a:rPr>
              <a:t>các</a:t>
            </a:r>
            <a:r>
              <a:rPr lang="en-US" sz="3800" b="1" dirty="0">
                <a:solidFill>
                  <a:schemeClr val="bg1"/>
                </a:solidFill>
              </a:rPr>
              <a:t> </a:t>
            </a:r>
            <a:r>
              <a:rPr lang="en-US" sz="3800" b="1" dirty="0" err="1">
                <a:solidFill>
                  <a:schemeClr val="bg1"/>
                </a:solidFill>
              </a:rPr>
              <a:t>thách</a:t>
            </a:r>
            <a:r>
              <a:rPr lang="en-US" sz="3800" b="1" dirty="0">
                <a:solidFill>
                  <a:schemeClr val="bg1"/>
                </a:solidFill>
              </a:rPr>
              <a:t> </a:t>
            </a:r>
            <a:r>
              <a:rPr lang="en-US" sz="3800" b="1" dirty="0" err="1">
                <a:solidFill>
                  <a:schemeClr val="bg1"/>
                </a:solidFill>
              </a:rPr>
              <a:t>thức</a:t>
            </a:r>
            <a:r>
              <a:rPr lang="en-US" sz="3800" b="1" dirty="0">
                <a:solidFill>
                  <a:schemeClr val="bg1"/>
                </a:solidFill>
              </a:rPr>
              <a:t> </a:t>
            </a:r>
            <a:r>
              <a:rPr lang="en-US" sz="3800" b="1" dirty="0" err="1">
                <a:solidFill>
                  <a:schemeClr val="bg1"/>
                </a:solidFill>
              </a:rPr>
              <a:t>toàn</a:t>
            </a:r>
            <a:r>
              <a:rPr lang="en-US" sz="3800" b="1" dirty="0">
                <a:solidFill>
                  <a:schemeClr val="bg1"/>
                </a:solidFill>
              </a:rPr>
              <a:t> </a:t>
            </a:r>
            <a:r>
              <a:rPr lang="en-US" sz="3800" b="1" dirty="0" err="1">
                <a:solidFill>
                  <a:schemeClr val="bg1"/>
                </a:solidFill>
              </a:rPr>
              <a:t>cầu</a:t>
            </a:r>
            <a:endParaRPr lang="en-US" sz="3800" b="1" dirty="0">
              <a:solidFill>
                <a:schemeClr val="bg1"/>
              </a:solidFill>
            </a:endParaRPr>
          </a:p>
          <a:p>
            <a:r>
              <a:rPr lang="en-US" sz="3800" dirty="0">
                <a:solidFill>
                  <a:schemeClr val="bg1"/>
                </a:solidFill>
              </a:rPr>
              <a:t>	</a:t>
            </a:r>
          </a:p>
          <a:p>
            <a:r>
              <a:rPr lang="en-US" sz="3800" i="1" dirty="0">
                <a:solidFill>
                  <a:schemeClr val="bg1"/>
                </a:solidFill>
              </a:rPr>
              <a:t>	“</a:t>
            </a:r>
            <a:r>
              <a:rPr lang="en-US" sz="3800" i="1" dirty="0" err="1">
                <a:solidFill>
                  <a:schemeClr val="bg1"/>
                </a:solidFill>
              </a:rPr>
              <a:t>Các</a:t>
            </a:r>
            <a:r>
              <a:rPr lang="en-US" sz="3800" i="1" dirty="0">
                <a:solidFill>
                  <a:schemeClr val="bg1"/>
                </a:solidFill>
              </a:rPr>
              <a:t> </a:t>
            </a:r>
            <a:r>
              <a:rPr lang="en-US" sz="3800" i="1" dirty="0" err="1">
                <a:solidFill>
                  <a:schemeClr val="bg1"/>
                </a:solidFill>
              </a:rPr>
              <a:t>thách</a:t>
            </a:r>
            <a:r>
              <a:rPr lang="en-US" sz="3800" i="1" dirty="0">
                <a:solidFill>
                  <a:schemeClr val="bg1"/>
                </a:solidFill>
              </a:rPr>
              <a:t> </a:t>
            </a:r>
            <a:r>
              <a:rPr lang="en-US" sz="3800" i="1" dirty="0" err="1">
                <a:solidFill>
                  <a:schemeClr val="bg1"/>
                </a:solidFill>
              </a:rPr>
              <a:t>thức</a:t>
            </a:r>
            <a:r>
              <a:rPr lang="en-US" sz="3800" i="1" dirty="0">
                <a:solidFill>
                  <a:schemeClr val="bg1"/>
                </a:solidFill>
              </a:rPr>
              <a:t> </a:t>
            </a:r>
            <a:r>
              <a:rPr lang="en-US" sz="3800" i="1" dirty="0" err="1">
                <a:solidFill>
                  <a:schemeClr val="bg1"/>
                </a:solidFill>
              </a:rPr>
              <a:t>toàn</a:t>
            </a:r>
            <a:r>
              <a:rPr lang="en-US" sz="3800" i="1" dirty="0">
                <a:solidFill>
                  <a:schemeClr val="bg1"/>
                </a:solidFill>
              </a:rPr>
              <a:t> </a:t>
            </a:r>
            <a:r>
              <a:rPr lang="en-US" sz="3800" i="1" dirty="0" err="1">
                <a:solidFill>
                  <a:schemeClr val="bg1"/>
                </a:solidFill>
              </a:rPr>
              <a:t>cầu</a:t>
            </a:r>
            <a:r>
              <a:rPr lang="en-US" sz="3800" i="1" dirty="0">
                <a:solidFill>
                  <a:schemeClr val="bg1"/>
                </a:solidFill>
              </a:rPr>
              <a:t> </a:t>
            </a:r>
            <a:r>
              <a:rPr lang="en-US" sz="3800" i="1" dirty="0" err="1">
                <a:solidFill>
                  <a:schemeClr val="bg1"/>
                </a:solidFill>
              </a:rPr>
              <a:t>tiếp</a:t>
            </a:r>
            <a:r>
              <a:rPr lang="en-US" sz="3800" i="1" dirty="0">
                <a:solidFill>
                  <a:schemeClr val="bg1"/>
                </a:solidFill>
              </a:rPr>
              <a:t> </a:t>
            </a:r>
            <a:r>
              <a:rPr lang="en-US" sz="3800" i="1" dirty="0" err="1">
                <a:solidFill>
                  <a:schemeClr val="bg1"/>
                </a:solidFill>
              </a:rPr>
              <a:t>tục</a:t>
            </a:r>
            <a:r>
              <a:rPr lang="en-US" sz="3800" i="1" dirty="0">
                <a:solidFill>
                  <a:schemeClr val="bg1"/>
                </a:solidFill>
              </a:rPr>
              <a:t> </a:t>
            </a:r>
            <a:r>
              <a:rPr lang="en-US" sz="3800" i="1" dirty="0" err="1">
                <a:solidFill>
                  <a:schemeClr val="bg1"/>
                </a:solidFill>
              </a:rPr>
              <a:t>tác</a:t>
            </a:r>
            <a:r>
              <a:rPr lang="en-US" sz="3800" i="1" dirty="0">
                <a:solidFill>
                  <a:schemeClr val="bg1"/>
                </a:solidFill>
              </a:rPr>
              <a:t> </a:t>
            </a:r>
            <a:r>
              <a:rPr lang="en-US" sz="3800" i="1" dirty="0" err="1">
                <a:solidFill>
                  <a:schemeClr val="bg1"/>
                </a:solidFill>
              </a:rPr>
              <a:t>động</a:t>
            </a:r>
            <a:r>
              <a:rPr lang="en-US" sz="3800" i="1" dirty="0">
                <a:solidFill>
                  <a:schemeClr val="bg1"/>
                </a:solidFill>
              </a:rPr>
              <a:t> </a:t>
            </a:r>
            <a:r>
              <a:rPr lang="en-US" sz="3800" i="1" dirty="0" err="1">
                <a:solidFill>
                  <a:schemeClr val="bg1"/>
                </a:solidFill>
              </a:rPr>
              <a:t>bất</a:t>
            </a:r>
            <a:r>
              <a:rPr lang="en-US" sz="3800" i="1" dirty="0">
                <a:solidFill>
                  <a:schemeClr val="bg1"/>
                </a:solidFill>
              </a:rPr>
              <a:t> </a:t>
            </a:r>
            <a:r>
              <a:rPr lang="en-US" sz="3800" i="1" dirty="0" err="1">
                <a:solidFill>
                  <a:schemeClr val="bg1"/>
                </a:solidFill>
              </a:rPr>
              <a:t>lợi</a:t>
            </a:r>
            <a:r>
              <a:rPr lang="en-US" sz="3800" i="1" dirty="0">
                <a:solidFill>
                  <a:schemeClr val="bg1"/>
                </a:solidFill>
              </a:rPr>
              <a:t> </a:t>
            </a:r>
            <a:r>
              <a:rPr lang="en-US" sz="3800" i="1" dirty="0" err="1">
                <a:solidFill>
                  <a:schemeClr val="bg1"/>
                </a:solidFill>
              </a:rPr>
              <a:t>đến</a:t>
            </a:r>
            <a:r>
              <a:rPr lang="en-US" sz="3800" i="1" dirty="0">
                <a:solidFill>
                  <a:schemeClr val="bg1"/>
                </a:solidFill>
              </a:rPr>
              <a:t> an </a:t>
            </a:r>
            <a:r>
              <a:rPr lang="en-US" sz="3800" i="1" dirty="0" err="1">
                <a:solidFill>
                  <a:schemeClr val="bg1"/>
                </a:solidFill>
              </a:rPr>
              <a:t>ninh</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phát</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của</a:t>
            </a:r>
            <a:r>
              <a:rPr lang="en-US" sz="3800" i="1" dirty="0">
                <a:solidFill>
                  <a:schemeClr val="bg1"/>
                </a:solidFill>
              </a:rPr>
              <a:t> </a:t>
            </a:r>
            <a:r>
              <a:rPr lang="en-US" sz="3800" i="1" dirty="0" err="1">
                <a:solidFill>
                  <a:schemeClr val="bg1"/>
                </a:solidFill>
              </a:rPr>
              <a:t>tất</a:t>
            </a:r>
            <a:r>
              <a:rPr lang="en-US" sz="3800" i="1" dirty="0">
                <a:solidFill>
                  <a:schemeClr val="bg1"/>
                </a:solidFill>
              </a:rPr>
              <a:t> </a:t>
            </a:r>
            <a:r>
              <a:rPr lang="en-US" sz="3800" i="1" dirty="0" err="1">
                <a:solidFill>
                  <a:schemeClr val="bg1"/>
                </a:solidFill>
              </a:rPr>
              <a:t>cả</a:t>
            </a:r>
            <a:r>
              <a:rPr lang="en-US" sz="3800" i="1" dirty="0">
                <a:solidFill>
                  <a:schemeClr val="bg1"/>
                </a:solidFill>
              </a:rPr>
              <a:t> </a:t>
            </a:r>
            <a:r>
              <a:rPr lang="en-US" sz="3800" i="1" dirty="0" err="1">
                <a:solidFill>
                  <a:schemeClr val="bg1"/>
                </a:solidFill>
              </a:rPr>
              <a:t>các</a:t>
            </a:r>
            <a:r>
              <a:rPr lang="en-US" sz="3800" i="1" dirty="0">
                <a:solidFill>
                  <a:schemeClr val="bg1"/>
                </a:solidFill>
              </a:rPr>
              <a:t> </a:t>
            </a:r>
            <a:r>
              <a:rPr lang="en-US" sz="3800" i="1" dirty="0" err="1">
                <a:solidFill>
                  <a:schemeClr val="bg1"/>
                </a:solidFill>
              </a:rPr>
              <a:t>nước</a:t>
            </a:r>
            <a:r>
              <a:rPr lang="en-US" sz="3800" i="1" dirty="0">
                <a:solidFill>
                  <a:schemeClr val="bg1"/>
                </a:solidFill>
              </a:rPr>
              <a:t>, </a:t>
            </a:r>
            <a:r>
              <a:rPr lang="en-US" sz="3800" i="1" dirty="0" err="1">
                <a:solidFill>
                  <a:schemeClr val="bg1"/>
                </a:solidFill>
              </a:rPr>
              <a:t>trong</a:t>
            </a:r>
            <a:r>
              <a:rPr lang="en-US" sz="3800" i="1" dirty="0">
                <a:solidFill>
                  <a:schemeClr val="bg1"/>
                </a:solidFill>
              </a:rPr>
              <a:t> </a:t>
            </a:r>
            <a:r>
              <a:rPr lang="en-US" sz="3800" i="1" dirty="0" err="1">
                <a:solidFill>
                  <a:schemeClr val="bg1"/>
                </a:solidFill>
              </a:rPr>
              <a:t>đó</a:t>
            </a:r>
            <a:r>
              <a:rPr lang="en-US" sz="3800" i="1" dirty="0">
                <a:solidFill>
                  <a:schemeClr val="bg1"/>
                </a:solidFill>
              </a:rPr>
              <a:t> </a:t>
            </a:r>
            <a:r>
              <a:rPr lang="en-US" sz="3800" i="1" dirty="0" err="1">
                <a:solidFill>
                  <a:schemeClr val="bg1"/>
                </a:solidFill>
              </a:rPr>
              <a:t>có</a:t>
            </a:r>
            <a:r>
              <a:rPr lang="en-US" sz="3800" i="1" dirty="0">
                <a:solidFill>
                  <a:schemeClr val="bg1"/>
                </a:solidFill>
              </a:rPr>
              <a:t> </a:t>
            </a:r>
            <a:r>
              <a:rPr lang="en-US" sz="3800" i="1" dirty="0" err="1">
                <a:solidFill>
                  <a:schemeClr val="bg1"/>
                </a:solidFill>
              </a:rPr>
              <a:t>Việt</a:t>
            </a:r>
            <a:r>
              <a:rPr lang="en-US" sz="3800" i="1" dirty="0">
                <a:solidFill>
                  <a:schemeClr val="bg1"/>
                </a:solidFill>
              </a:rPr>
              <a:t> Nam”</a:t>
            </a:r>
            <a:r>
              <a:rPr lang="en-US" sz="3800" dirty="0">
                <a:solidFill>
                  <a:schemeClr val="bg1"/>
                </a:solidFill>
              </a:rPr>
              <a:t>.</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154112" y="1387239"/>
            <a:ext cx="14351431"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4000" b="1" dirty="0">
                <a:solidFill>
                  <a:schemeClr val="bg1"/>
                </a:solidFill>
              </a:rPr>
              <a:t>5. </a:t>
            </a:r>
            <a:r>
              <a:rPr lang="en-US" sz="4000" b="1" dirty="0" err="1">
                <a:solidFill>
                  <a:schemeClr val="bg1"/>
                </a:solidFill>
              </a:rPr>
              <a:t>Khu</a:t>
            </a:r>
            <a:r>
              <a:rPr lang="en-US" sz="4000" b="1" dirty="0">
                <a:solidFill>
                  <a:schemeClr val="bg1"/>
                </a:solidFill>
              </a:rPr>
              <a:t> </a:t>
            </a:r>
            <a:r>
              <a:rPr lang="en-US" sz="4000" b="1" dirty="0" err="1">
                <a:solidFill>
                  <a:schemeClr val="bg1"/>
                </a:solidFill>
              </a:rPr>
              <a:t>vực</a:t>
            </a:r>
            <a:r>
              <a:rPr lang="en-US" sz="4000" b="1" dirty="0">
                <a:solidFill>
                  <a:schemeClr val="bg1"/>
                </a:solidFill>
              </a:rPr>
              <a:t> </a:t>
            </a:r>
            <a:r>
              <a:rPr lang="en-US" sz="4000" b="1" dirty="0" err="1">
                <a:solidFill>
                  <a:schemeClr val="bg1"/>
                </a:solidFill>
              </a:rPr>
              <a:t>Châu</a:t>
            </a:r>
            <a:r>
              <a:rPr lang="en-US" sz="4000" b="1" dirty="0">
                <a:solidFill>
                  <a:schemeClr val="bg1"/>
                </a:solidFill>
              </a:rPr>
              <a:t> Á – </a:t>
            </a:r>
            <a:r>
              <a:rPr lang="en-US" sz="4000" b="1" dirty="0" err="1">
                <a:solidFill>
                  <a:schemeClr val="bg1"/>
                </a:solidFill>
              </a:rPr>
              <a:t>Thái</a:t>
            </a:r>
            <a:r>
              <a:rPr lang="en-US" sz="4000" b="1" dirty="0">
                <a:solidFill>
                  <a:schemeClr val="bg1"/>
                </a:solidFill>
              </a:rPr>
              <a:t> </a:t>
            </a:r>
            <a:r>
              <a:rPr lang="en-US" sz="4000" b="1" dirty="0" err="1">
                <a:solidFill>
                  <a:schemeClr val="bg1"/>
                </a:solidFill>
              </a:rPr>
              <a:t>Bình</a:t>
            </a:r>
            <a:r>
              <a:rPr lang="en-US" sz="4000" b="1" dirty="0">
                <a:solidFill>
                  <a:schemeClr val="bg1"/>
                </a:solidFill>
              </a:rPr>
              <a:t> </a:t>
            </a:r>
            <a:r>
              <a:rPr lang="en-US" sz="4000" b="1" dirty="0" err="1">
                <a:solidFill>
                  <a:schemeClr val="bg1"/>
                </a:solidFill>
              </a:rPr>
              <a:t>Dương</a:t>
            </a:r>
            <a:r>
              <a:rPr lang="en-US" sz="4000" b="1" dirty="0">
                <a:solidFill>
                  <a:schemeClr val="bg1"/>
                </a:solidFill>
              </a:rPr>
              <a:t> </a:t>
            </a:r>
            <a:r>
              <a:rPr lang="en-US" sz="4000" b="1" dirty="0" err="1">
                <a:solidFill>
                  <a:schemeClr val="bg1"/>
                </a:solidFill>
              </a:rPr>
              <a:t>và</a:t>
            </a:r>
            <a:r>
              <a:rPr lang="en-US" sz="4000" b="1" dirty="0">
                <a:solidFill>
                  <a:schemeClr val="bg1"/>
                </a:solidFill>
              </a:rPr>
              <a:t> </a:t>
            </a:r>
            <a:r>
              <a:rPr lang="en-US" sz="4000" b="1" dirty="0" err="1">
                <a:solidFill>
                  <a:schemeClr val="bg1"/>
                </a:solidFill>
              </a:rPr>
              <a:t>Ấn</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Dương</a:t>
            </a:r>
            <a:endParaRPr lang="en-US" sz="4000" b="1" dirty="0">
              <a:solidFill>
                <a:schemeClr val="bg1"/>
              </a:solidFill>
            </a:endParaRPr>
          </a:p>
          <a:p>
            <a:r>
              <a:rPr lang="en-US" sz="4000" b="1" dirty="0">
                <a:solidFill>
                  <a:schemeClr val="bg1"/>
                </a:solidFill>
              </a:rPr>
              <a:t> </a:t>
            </a:r>
            <a:endParaRPr lang="en-US" sz="4000" dirty="0">
              <a:solidFill>
                <a:schemeClr val="bg1"/>
              </a:solidFill>
            </a:endParaRPr>
          </a:p>
          <a:p>
            <a:pPr algn="just"/>
            <a:r>
              <a:rPr lang="en-US" sz="4000" dirty="0">
                <a:solidFill>
                  <a:schemeClr val="bg1"/>
                </a:solidFill>
              </a:rPr>
              <a:t>	“</a:t>
            </a:r>
            <a:r>
              <a:rPr lang="en-US" sz="4000" i="1" dirty="0" err="1">
                <a:solidFill>
                  <a:schemeClr val="bg1"/>
                </a:solidFill>
              </a:rPr>
              <a:t>Khu</a:t>
            </a:r>
            <a:r>
              <a:rPr lang="en-US" sz="4000" i="1" dirty="0">
                <a:solidFill>
                  <a:schemeClr val="bg1"/>
                </a:solidFill>
              </a:rPr>
              <a:t> </a:t>
            </a:r>
            <a:r>
              <a:rPr lang="en-US" sz="4000" i="1" dirty="0" err="1">
                <a:solidFill>
                  <a:schemeClr val="bg1"/>
                </a:solidFill>
              </a:rPr>
              <a:t>vực</a:t>
            </a:r>
            <a:r>
              <a:rPr lang="en-US" sz="4000" i="1" dirty="0">
                <a:solidFill>
                  <a:schemeClr val="bg1"/>
                </a:solidFill>
              </a:rPr>
              <a:t> </a:t>
            </a:r>
            <a:r>
              <a:rPr lang="en-US" sz="4000" i="1" dirty="0" err="1">
                <a:solidFill>
                  <a:schemeClr val="bg1"/>
                </a:solidFill>
              </a:rPr>
              <a:t>châu</a:t>
            </a:r>
            <a:r>
              <a:rPr lang="en-US" sz="4000" i="1" dirty="0">
                <a:solidFill>
                  <a:schemeClr val="bg1"/>
                </a:solidFill>
              </a:rPr>
              <a:t> Á - </a:t>
            </a:r>
            <a:r>
              <a:rPr lang="en-US" sz="4000" i="1" dirty="0" err="1">
                <a:solidFill>
                  <a:schemeClr val="bg1"/>
                </a:solidFill>
              </a:rPr>
              <a:t>Thái</a:t>
            </a:r>
            <a:r>
              <a:rPr lang="en-US" sz="4000" i="1" dirty="0">
                <a:solidFill>
                  <a:schemeClr val="bg1"/>
                </a:solidFill>
              </a:rPr>
              <a:t> </a:t>
            </a:r>
            <a:r>
              <a:rPr lang="en-US" sz="4000" i="1" dirty="0" err="1">
                <a:solidFill>
                  <a:schemeClr val="bg1"/>
                </a:solidFill>
              </a:rPr>
              <a:t>Bình</a:t>
            </a:r>
            <a:r>
              <a:rPr lang="en-US" sz="4000" i="1" dirty="0">
                <a:solidFill>
                  <a:schemeClr val="bg1"/>
                </a:solidFill>
              </a:rPr>
              <a:t> </a:t>
            </a:r>
            <a:r>
              <a:rPr lang="en-US" sz="4000" i="1" dirty="0" err="1">
                <a:solidFill>
                  <a:schemeClr val="bg1"/>
                </a:solidFill>
              </a:rPr>
              <a:t>Dương</a:t>
            </a:r>
            <a:r>
              <a:rPr lang="en-US" sz="4000" i="1" dirty="0">
                <a:solidFill>
                  <a:schemeClr val="bg1"/>
                </a:solidFill>
              </a:rPr>
              <a:t> </a:t>
            </a:r>
            <a:r>
              <a:rPr lang="en-US" sz="4000" i="1" dirty="0" err="1">
                <a:solidFill>
                  <a:schemeClr val="bg1"/>
                </a:solidFill>
              </a:rPr>
              <a:t>và</a:t>
            </a:r>
            <a:r>
              <a:rPr lang="en-US" sz="4000" i="1" dirty="0">
                <a:solidFill>
                  <a:schemeClr val="bg1"/>
                </a:solidFill>
              </a:rPr>
              <a:t> </a:t>
            </a:r>
            <a:r>
              <a:rPr lang="en-US" sz="4000" i="1" dirty="0" err="1">
                <a:solidFill>
                  <a:schemeClr val="bg1"/>
                </a:solidFill>
              </a:rPr>
              <a:t>Ấn</a:t>
            </a:r>
            <a:r>
              <a:rPr lang="en-US" sz="4000" i="1" dirty="0">
                <a:solidFill>
                  <a:schemeClr val="bg1"/>
                </a:solidFill>
              </a:rPr>
              <a:t> </a:t>
            </a:r>
            <a:r>
              <a:rPr lang="en-US" sz="4000" i="1" dirty="0" err="1">
                <a:solidFill>
                  <a:schemeClr val="bg1"/>
                </a:solidFill>
              </a:rPr>
              <a:t>Độ</a:t>
            </a:r>
            <a:r>
              <a:rPr lang="en-US" sz="4000" i="1" dirty="0">
                <a:solidFill>
                  <a:schemeClr val="bg1"/>
                </a:solidFill>
              </a:rPr>
              <a:t> </a:t>
            </a:r>
            <a:r>
              <a:rPr lang="en-US" sz="4000" i="1" dirty="0" err="1">
                <a:solidFill>
                  <a:schemeClr val="bg1"/>
                </a:solidFill>
              </a:rPr>
              <a:t>Dương</a:t>
            </a:r>
            <a:r>
              <a:rPr lang="en-US" sz="4000" i="1" dirty="0">
                <a:solidFill>
                  <a:schemeClr val="bg1"/>
                </a:solidFill>
              </a:rPr>
              <a:t> </a:t>
            </a:r>
            <a:r>
              <a:rPr lang="en-US" sz="4000" i="1" dirty="0" err="1">
                <a:solidFill>
                  <a:schemeClr val="bg1"/>
                </a:solidFill>
              </a:rPr>
              <a:t>tiếp</a:t>
            </a:r>
            <a:r>
              <a:rPr lang="en-US" sz="4000" i="1" dirty="0">
                <a:solidFill>
                  <a:schemeClr val="bg1"/>
                </a:solidFill>
              </a:rPr>
              <a:t> </a:t>
            </a:r>
            <a:r>
              <a:rPr lang="en-US" sz="4000" i="1" dirty="0" err="1">
                <a:solidFill>
                  <a:schemeClr val="bg1"/>
                </a:solidFill>
              </a:rPr>
              <a:t>tục</a:t>
            </a:r>
            <a:r>
              <a:rPr lang="en-US" sz="4000" i="1" dirty="0">
                <a:solidFill>
                  <a:schemeClr val="bg1"/>
                </a:solidFill>
              </a:rPr>
              <a:t> </a:t>
            </a:r>
            <a:r>
              <a:rPr lang="en-US" sz="4000" i="1" dirty="0" err="1">
                <a:solidFill>
                  <a:schemeClr val="bg1"/>
                </a:solidFill>
              </a:rPr>
              <a:t>là</a:t>
            </a:r>
            <a:r>
              <a:rPr lang="en-US" sz="4000" i="1" dirty="0">
                <a:solidFill>
                  <a:schemeClr val="bg1"/>
                </a:solidFill>
              </a:rPr>
              <a:t> </a:t>
            </a:r>
            <a:r>
              <a:rPr lang="en-US" sz="4000" i="1" dirty="0" err="1">
                <a:solidFill>
                  <a:schemeClr val="bg1"/>
                </a:solidFill>
              </a:rPr>
              <a:t>trung</a:t>
            </a:r>
            <a:r>
              <a:rPr lang="en-US" sz="4000" i="1" dirty="0">
                <a:solidFill>
                  <a:schemeClr val="bg1"/>
                </a:solidFill>
              </a:rPr>
              <a:t> </a:t>
            </a:r>
            <a:r>
              <a:rPr lang="en-US" sz="4000" i="1" dirty="0" err="1">
                <a:solidFill>
                  <a:schemeClr val="bg1"/>
                </a:solidFill>
              </a:rPr>
              <a:t>tâm</a:t>
            </a:r>
            <a:r>
              <a:rPr lang="en-US" sz="4000" i="1" dirty="0">
                <a:solidFill>
                  <a:schemeClr val="bg1"/>
                </a:solidFill>
              </a:rPr>
              <a:t> </a:t>
            </a:r>
            <a:r>
              <a:rPr lang="en-US" sz="4000" i="1" dirty="0" err="1">
                <a:solidFill>
                  <a:schemeClr val="bg1"/>
                </a:solidFill>
              </a:rPr>
              <a:t>phát</a:t>
            </a:r>
            <a:r>
              <a:rPr lang="en-US" sz="4000" i="1" dirty="0">
                <a:solidFill>
                  <a:schemeClr val="bg1"/>
                </a:solidFill>
              </a:rPr>
              <a:t> </a:t>
            </a:r>
            <a:r>
              <a:rPr lang="en-US" sz="4000" i="1" dirty="0" err="1">
                <a:solidFill>
                  <a:schemeClr val="bg1"/>
                </a:solidFill>
              </a:rPr>
              <a:t>triển</a:t>
            </a:r>
            <a:r>
              <a:rPr lang="en-US" sz="4000" i="1" dirty="0">
                <a:solidFill>
                  <a:schemeClr val="bg1"/>
                </a:solidFill>
              </a:rPr>
              <a:t> </a:t>
            </a:r>
            <a:r>
              <a:rPr lang="en-US" sz="4000" i="1" dirty="0" err="1">
                <a:solidFill>
                  <a:schemeClr val="bg1"/>
                </a:solidFill>
              </a:rPr>
              <a:t>năng</a:t>
            </a:r>
            <a:r>
              <a:rPr lang="en-US" sz="4000" i="1" dirty="0">
                <a:solidFill>
                  <a:schemeClr val="bg1"/>
                </a:solidFill>
              </a:rPr>
              <a:t> </a:t>
            </a:r>
            <a:r>
              <a:rPr lang="en-US" sz="4000" i="1" dirty="0" err="1">
                <a:solidFill>
                  <a:schemeClr val="bg1"/>
                </a:solidFill>
              </a:rPr>
              <a:t>động</a:t>
            </a:r>
            <a:r>
              <a:rPr lang="en-US" sz="4000" i="1" dirty="0">
                <a:solidFill>
                  <a:schemeClr val="bg1"/>
                </a:solidFill>
              </a:rPr>
              <a:t>, song </a:t>
            </a:r>
            <a:r>
              <a:rPr lang="en-US" sz="4000" i="1" dirty="0" err="1">
                <a:solidFill>
                  <a:schemeClr val="bg1"/>
                </a:solidFill>
              </a:rPr>
              <a:t>cũng</a:t>
            </a:r>
            <a:r>
              <a:rPr lang="en-US" sz="4000" i="1" dirty="0">
                <a:solidFill>
                  <a:schemeClr val="bg1"/>
                </a:solidFill>
              </a:rPr>
              <a:t> </a:t>
            </a:r>
            <a:r>
              <a:rPr lang="en-US" sz="4000" i="1" dirty="0" err="1">
                <a:solidFill>
                  <a:schemeClr val="bg1"/>
                </a:solidFill>
              </a:rPr>
              <a:t>là</a:t>
            </a:r>
            <a:r>
              <a:rPr lang="en-US" sz="4000" i="1" dirty="0">
                <a:solidFill>
                  <a:schemeClr val="bg1"/>
                </a:solidFill>
              </a:rPr>
              <a:t> </a:t>
            </a:r>
            <a:r>
              <a:rPr lang="en-US" sz="4000" i="1" dirty="0" err="1">
                <a:solidFill>
                  <a:schemeClr val="bg1"/>
                </a:solidFill>
              </a:rPr>
              <a:t>khu</a:t>
            </a:r>
            <a:r>
              <a:rPr lang="en-US" sz="4000" i="1" dirty="0">
                <a:solidFill>
                  <a:schemeClr val="bg1"/>
                </a:solidFill>
              </a:rPr>
              <a:t> </a:t>
            </a:r>
            <a:r>
              <a:rPr lang="en-US" sz="4000" i="1" dirty="0" err="1">
                <a:solidFill>
                  <a:schemeClr val="bg1"/>
                </a:solidFill>
              </a:rPr>
              <a:t>vực</a:t>
            </a:r>
            <a:r>
              <a:rPr lang="en-US" sz="4000" i="1" dirty="0">
                <a:solidFill>
                  <a:schemeClr val="bg1"/>
                </a:solidFill>
              </a:rPr>
              <a:t> </a:t>
            </a:r>
            <a:r>
              <a:rPr lang="en-US" sz="4000" i="1" dirty="0" err="1">
                <a:solidFill>
                  <a:schemeClr val="bg1"/>
                </a:solidFill>
              </a:rPr>
              <a:t>trọng</a:t>
            </a:r>
            <a:r>
              <a:rPr lang="en-US" sz="4000" i="1" dirty="0">
                <a:solidFill>
                  <a:schemeClr val="bg1"/>
                </a:solidFill>
              </a:rPr>
              <a:t> </a:t>
            </a:r>
            <a:r>
              <a:rPr lang="en-US" sz="4000" i="1" dirty="0" err="1">
                <a:solidFill>
                  <a:schemeClr val="bg1"/>
                </a:solidFill>
              </a:rPr>
              <a:t>điểm</a:t>
            </a:r>
            <a:r>
              <a:rPr lang="en-US" sz="4000" i="1" dirty="0">
                <a:solidFill>
                  <a:schemeClr val="bg1"/>
                </a:solidFill>
              </a:rPr>
              <a:t> </a:t>
            </a:r>
            <a:r>
              <a:rPr lang="en-US" sz="4000" i="1" dirty="0" err="1">
                <a:solidFill>
                  <a:schemeClr val="bg1"/>
                </a:solidFill>
              </a:rPr>
              <a:t>cạnh</a:t>
            </a:r>
            <a:r>
              <a:rPr lang="en-US" sz="4000" i="1" dirty="0">
                <a:solidFill>
                  <a:schemeClr val="bg1"/>
                </a:solidFill>
              </a:rPr>
              <a:t> </a:t>
            </a:r>
            <a:r>
              <a:rPr lang="en-US" sz="4000" i="1" dirty="0" err="1">
                <a:solidFill>
                  <a:schemeClr val="bg1"/>
                </a:solidFill>
              </a:rPr>
              <a:t>tranh</a:t>
            </a:r>
            <a:r>
              <a:rPr lang="en-US" sz="4000" i="1" dirty="0">
                <a:solidFill>
                  <a:schemeClr val="bg1"/>
                </a:solidFill>
              </a:rPr>
              <a:t> </a:t>
            </a:r>
            <a:r>
              <a:rPr lang="en-US" sz="4000" i="1" dirty="0" err="1">
                <a:solidFill>
                  <a:schemeClr val="bg1"/>
                </a:solidFill>
              </a:rPr>
              <a:t>chiến</a:t>
            </a:r>
            <a:r>
              <a:rPr lang="en-US" sz="4000" i="1" dirty="0">
                <a:solidFill>
                  <a:schemeClr val="bg1"/>
                </a:solidFill>
              </a:rPr>
              <a:t> </a:t>
            </a:r>
            <a:r>
              <a:rPr lang="en-US" sz="4000" i="1" dirty="0" err="1">
                <a:solidFill>
                  <a:schemeClr val="bg1"/>
                </a:solidFill>
              </a:rPr>
              <a:t>lược</a:t>
            </a:r>
            <a:r>
              <a:rPr lang="en-US" sz="4000" i="1" dirty="0">
                <a:solidFill>
                  <a:schemeClr val="bg1"/>
                </a:solidFill>
              </a:rPr>
              <a:t> </a:t>
            </a:r>
            <a:r>
              <a:rPr lang="en-US" sz="4000" i="1" dirty="0" err="1">
                <a:solidFill>
                  <a:schemeClr val="bg1"/>
                </a:solidFill>
              </a:rPr>
              <a:t>giữa</a:t>
            </a:r>
            <a:r>
              <a:rPr lang="en-US" sz="4000" i="1" dirty="0">
                <a:solidFill>
                  <a:schemeClr val="bg1"/>
                </a:solidFill>
              </a:rPr>
              <a:t> </a:t>
            </a:r>
            <a:r>
              <a:rPr lang="en-US" sz="4000" i="1" dirty="0" err="1">
                <a:solidFill>
                  <a:schemeClr val="bg1"/>
                </a:solidFill>
              </a:rPr>
              <a:t>các</a:t>
            </a:r>
            <a:r>
              <a:rPr lang="en-US" sz="4000" i="1" dirty="0">
                <a:solidFill>
                  <a:schemeClr val="bg1"/>
                </a:solidFill>
              </a:rPr>
              <a:t> </a:t>
            </a:r>
            <a:r>
              <a:rPr lang="en-US" sz="4000" i="1" dirty="0" err="1">
                <a:solidFill>
                  <a:schemeClr val="bg1"/>
                </a:solidFill>
              </a:rPr>
              <a:t>nước</a:t>
            </a:r>
            <a:r>
              <a:rPr lang="en-US" sz="4000" i="1" dirty="0">
                <a:solidFill>
                  <a:schemeClr val="bg1"/>
                </a:solidFill>
              </a:rPr>
              <a:t> </a:t>
            </a:r>
            <a:r>
              <a:rPr lang="en-US" sz="4000" i="1" dirty="0" err="1">
                <a:solidFill>
                  <a:schemeClr val="bg1"/>
                </a:solidFill>
              </a:rPr>
              <a:t>lớn</a:t>
            </a:r>
            <a:r>
              <a:rPr lang="en-US" sz="4000" dirty="0">
                <a:solidFill>
                  <a:schemeClr val="bg1"/>
                </a:solidFill>
              </a:rPr>
              <a:t>”.</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12A037D-557D-E32F-6A39-62E230C290EA}"/>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23556" name="TextBox 3">
            <a:extLst>
              <a:ext uri="{FF2B5EF4-FFF2-40B4-BE49-F238E27FC236}">
                <a16:creationId xmlns:a16="http://schemas.microsoft.com/office/drawing/2014/main" id="{4BBBF6B5-37E0-62D6-AE32-27E543255819}"/>
              </a:ext>
            </a:extLst>
          </p:cNvPr>
          <p:cNvSpPr txBox="1">
            <a:spLocks noChangeArrowheads="1"/>
          </p:cNvSpPr>
          <p:nvPr/>
        </p:nvSpPr>
        <p:spPr bwMode="auto">
          <a:xfrm>
            <a:off x="352925" y="3386138"/>
            <a:ext cx="13651833" cy="140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550"/>
              </a:lnSpc>
            </a:pPr>
            <a:r>
              <a:rPr lang="en-US" sz="4400" b="1" dirty="0" err="1">
                <a:solidFill>
                  <a:schemeClr val="bg1"/>
                </a:solidFill>
              </a:rPr>
              <a:t>Phần</a:t>
            </a:r>
            <a:r>
              <a:rPr lang="en-US" sz="4400" b="1" dirty="0">
                <a:solidFill>
                  <a:schemeClr val="bg1"/>
                </a:solidFill>
              </a:rPr>
              <a:t> II - </a:t>
            </a:r>
            <a:r>
              <a:rPr lang="en-US" sz="4400" b="1" dirty="0" err="1">
                <a:solidFill>
                  <a:schemeClr val="bg1"/>
                </a:solidFill>
              </a:rPr>
              <a:t>Những</a:t>
            </a:r>
            <a:r>
              <a:rPr lang="en-US" sz="4400" b="1" dirty="0">
                <a:solidFill>
                  <a:schemeClr val="bg1"/>
                </a:solidFill>
              </a:rPr>
              <a:t> </a:t>
            </a:r>
            <a:r>
              <a:rPr lang="en-US" sz="4400" b="1" dirty="0" err="1">
                <a:solidFill>
                  <a:schemeClr val="bg1"/>
                </a:solidFill>
              </a:rPr>
              <a:t>nội</a:t>
            </a:r>
            <a:r>
              <a:rPr lang="en-US" sz="4400" b="1" dirty="0">
                <a:solidFill>
                  <a:schemeClr val="bg1"/>
                </a:solidFill>
              </a:rPr>
              <a:t> dung </a:t>
            </a:r>
            <a:r>
              <a:rPr lang="en-US" sz="4400" b="1" dirty="0" err="1">
                <a:solidFill>
                  <a:schemeClr val="bg1"/>
                </a:solidFill>
              </a:rPr>
              <a:t>mới</a:t>
            </a:r>
            <a:r>
              <a:rPr lang="en-US" sz="4400" b="1" dirty="0">
                <a:solidFill>
                  <a:schemeClr val="bg1"/>
                </a:solidFill>
              </a:rPr>
              <a:t> </a:t>
            </a:r>
            <a:r>
              <a:rPr lang="en-US" sz="4400" b="1" dirty="0" err="1">
                <a:solidFill>
                  <a:schemeClr val="bg1"/>
                </a:solidFill>
              </a:rPr>
              <a:t>về</a:t>
            </a:r>
            <a:r>
              <a:rPr lang="en-US" sz="4400" b="1" dirty="0">
                <a:solidFill>
                  <a:schemeClr val="bg1"/>
                </a:solidFill>
              </a:rPr>
              <a:t> </a:t>
            </a:r>
            <a:r>
              <a:rPr lang="en-US" sz="4400" b="1" dirty="0" err="1">
                <a:solidFill>
                  <a:schemeClr val="bg1"/>
                </a:solidFill>
              </a:rPr>
              <a:t>đường</a:t>
            </a:r>
            <a:r>
              <a:rPr lang="en-US" sz="4400" b="1" dirty="0">
                <a:solidFill>
                  <a:schemeClr val="bg1"/>
                </a:solidFill>
              </a:rPr>
              <a:t> </a:t>
            </a:r>
            <a:r>
              <a:rPr lang="en-US" sz="4400" b="1" dirty="0" err="1">
                <a:solidFill>
                  <a:schemeClr val="bg1"/>
                </a:solidFill>
              </a:rPr>
              <a:t>lối</a:t>
            </a:r>
            <a:r>
              <a:rPr lang="en-US" sz="4400" b="1" dirty="0">
                <a:solidFill>
                  <a:schemeClr val="bg1"/>
                </a:solidFill>
              </a:rPr>
              <a:t> </a:t>
            </a:r>
            <a:r>
              <a:rPr lang="en-US" sz="4400" b="1" dirty="0" err="1">
                <a:solidFill>
                  <a:schemeClr val="bg1"/>
                </a:solidFill>
              </a:rPr>
              <a:t>đối</a:t>
            </a:r>
            <a:r>
              <a:rPr lang="en-US" sz="4400" b="1" dirty="0">
                <a:solidFill>
                  <a:schemeClr val="bg1"/>
                </a:solidFill>
              </a:rPr>
              <a:t> </a:t>
            </a:r>
            <a:r>
              <a:rPr lang="en-US" sz="4400" b="1" dirty="0" err="1">
                <a:solidFill>
                  <a:schemeClr val="bg1"/>
                </a:solidFill>
              </a:rPr>
              <a:t>ngoại</a:t>
            </a:r>
            <a:r>
              <a:rPr lang="en-US" sz="4400" b="1" dirty="0">
                <a:solidFill>
                  <a:schemeClr val="bg1"/>
                </a:solidFill>
              </a:rPr>
              <a:t> </a:t>
            </a:r>
            <a:r>
              <a:rPr lang="en-US" sz="4400" b="1" dirty="0" err="1">
                <a:solidFill>
                  <a:schemeClr val="bg1"/>
                </a:solidFill>
              </a:rPr>
              <a:t>và</a:t>
            </a:r>
            <a:r>
              <a:rPr lang="en-US" sz="4400" b="1" dirty="0">
                <a:solidFill>
                  <a:schemeClr val="bg1"/>
                </a:solidFill>
              </a:rPr>
              <a:t> </a:t>
            </a:r>
            <a:r>
              <a:rPr lang="en-US" sz="4400" b="1" dirty="0" err="1">
                <a:solidFill>
                  <a:schemeClr val="bg1"/>
                </a:solidFill>
              </a:rPr>
              <a:t>hội</a:t>
            </a:r>
            <a:r>
              <a:rPr lang="en-US" sz="4400" b="1" dirty="0">
                <a:solidFill>
                  <a:schemeClr val="bg1"/>
                </a:solidFill>
              </a:rPr>
              <a:t> </a:t>
            </a:r>
            <a:r>
              <a:rPr lang="en-US" sz="4400" b="1" dirty="0" err="1">
                <a:solidFill>
                  <a:schemeClr val="bg1"/>
                </a:solidFill>
              </a:rPr>
              <a:t>nhập</a:t>
            </a:r>
            <a:r>
              <a:rPr lang="en-US" sz="4400" b="1" dirty="0">
                <a:solidFill>
                  <a:schemeClr val="bg1"/>
                </a:solidFill>
              </a:rPr>
              <a:t> </a:t>
            </a:r>
            <a:r>
              <a:rPr lang="en-US" sz="4400" b="1" dirty="0" err="1">
                <a:solidFill>
                  <a:schemeClr val="bg1"/>
                </a:solidFill>
              </a:rPr>
              <a:t>quốc</a:t>
            </a:r>
            <a:r>
              <a:rPr lang="en-US" sz="4400" b="1" dirty="0">
                <a:solidFill>
                  <a:schemeClr val="bg1"/>
                </a:solidFill>
              </a:rPr>
              <a:t> </a:t>
            </a:r>
            <a:r>
              <a:rPr lang="en-US" sz="4400" b="1" dirty="0" err="1">
                <a:solidFill>
                  <a:schemeClr val="bg1"/>
                </a:solidFill>
              </a:rPr>
              <a:t>tế</a:t>
            </a:r>
            <a:endParaRPr lang="en-US" altLang="x-none" sz="4400" dirty="0">
              <a:solidFill>
                <a:schemeClr val="bg1"/>
              </a:solidFill>
              <a:latin typeface="Arial" panose="020B0604020202020204" pitchFamily="34" charset="0"/>
              <a:ea typeface="Inter Bold"/>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236306" y="811658"/>
            <a:ext cx="14147514"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dirty="0" err="1">
                <a:solidFill>
                  <a:schemeClr val="bg1"/>
                </a:solidFill>
              </a:rPr>
              <a:t>Đảng</a:t>
            </a:r>
            <a:r>
              <a:rPr lang="en-US" sz="3800" dirty="0">
                <a:solidFill>
                  <a:schemeClr val="bg1"/>
                </a:solidFill>
              </a:rPr>
              <a:t> </a:t>
            </a:r>
            <a:r>
              <a:rPr lang="en-US" sz="3800" dirty="0" err="1">
                <a:solidFill>
                  <a:schemeClr val="bg1"/>
                </a:solidFill>
              </a:rPr>
              <a:t>ta</a:t>
            </a:r>
            <a:r>
              <a:rPr lang="en-US" sz="3800" dirty="0">
                <a:solidFill>
                  <a:schemeClr val="bg1"/>
                </a:solidFill>
              </a:rPr>
              <a:t> </a:t>
            </a:r>
            <a:r>
              <a:rPr lang="en-US" sz="3800" b="1" u="sng" dirty="0" err="1">
                <a:solidFill>
                  <a:schemeClr val="bg1"/>
                </a:solidFill>
              </a:rPr>
              <a:t>tiếp</a:t>
            </a:r>
            <a:r>
              <a:rPr lang="en-US" sz="3800" b="1" u="sng" dirty="0">
                <a:solidFill>
                  <a:schemeClr val="bg1"/>
                </a:solidFill>
              </a:rPr>
              <a:t> </a:t>
            </a:r>
            <a:r>
              <a:rPr lang="en-US" sz="3800" b="1" u="sng" dirty="0" err="1">
                <a:solidFill>
                  <a:schemeClr val="bg1"/>
                </a:solidFill>
              </a:rPr>
              <a:t>tục</a:t>
            </a:r>
            <a:r>
              <a:rPr lang="en-US" sz="3800" b="1" u="sng" dirty="0">
                <a:solidFill>
                  <a:schemeClr val="bg1"/>
                </a:solidFill>
              </a:rPr>
              <a:t> </a:t>
            </a:r>
            <a:r>
              <a:rPr lang="en-US" sz="3800" b="1" u="sng" dirty="0" err="1">
                <a:solidFill>
                  <a:schemeClr val="bg1"/>
                </a:solidFill>
              </a:rPr>
              <a:t>kế</a:t>
            </a:r>
            <a:r>
              <a:rPr lang="en-US" sz="3800" b="1" u="sng" dirty="0">
                <a:solidFill>
                  <a:schemeClr val="bg1"/>
                </a:solidFill>
              </a:rPr>
              <a:t> </a:t>
            </a:r>
            <a:r>
              <a:rPr lang="en-US" sz="3800" b="1" u="sng" dirty="0" err="1">
                <a:solidFill>
                  <a:schemeClr val="bg1"/>
                </a:solidFill>
              </a:rPr>
              <a:t>thừa</a:t>
            </a:r>
            <a:r>
              <a:rPr lang="en-US" sz="3800" b="1" u="sng" dirty="0">
                <a:solidFill>
                  <a:schemeClr val="bg1"/>
                </a:solidFill>
              </a:rPr>
              <a:t> </a:t>
            </a:r>
            <a:r>
              <a:rPr lang="en-US" sz="3800" b="1" u="sng" dirty="0" err="1">
                <a:solidFill>
                  <a:schemeClr val="bg1"/>
                </a:solidFill>
              </a:rPr>
              <a:t>những</a:t>
            </a:r>
            <a:r>
              <a:rPr lang="en-US" sz="3800" b="1" u="sng" dirty="0">
                <a:solidFill>
                  <a:schemeClr val="bg1"/>
                </a:solidFill>
              </a:rPr>
              <a:t> </a:t>
            </a:r>
            <a:r>
              <a:rPr lang="en-US" sz="3800" b="1" u="sng" dirty="0" err="1">
                <a:solidFill>
                  <a:schemeClr val="bg1"/>
                </a:solidFill>
              </a:rPr>
              <a:t>quan</a:t>
            </a:r>
            <a:r>
              <a:rPr lang="en-US" sz="3800" b="1" u="sng" dirty="0">
                <a:solidFill>
                  <a:schemeClr val="bg1"/>
                </a:solidFill>
              </a:rPr>
              <a:t> </a:t>
            </a:r>
            <a:r>
              <a:rPr lang="en-US" sz="3800" b="1" u="sng" dirty="0" err="1">
                <a:solidFill>
                  <a:schemeClr val="bg1"/>
                </a:solidFill>
              </a:rPr>
              <a:t>điểm</a:t>
            </a:r>
            <a:r>
              <a:rPr lang="en-US" sz="3800" b="1" u="sng" dirty="0">
                <a:solidFill>
                  <a:schemeClr val="bg1"/>
                </a:solidFill>
              </a:rPr>
              <a:t>, </a:t>
            </a:r>
            <a:r>
              <a:rPr lang="en-US" sz="3800" b="1" u="sng" dirty="0" err="1">
                <a:solidFill>
                  <a:schemeClr val="bg1"/>
                </a:solidFill>
              </a:rPr>
              <a:t>chủ</a:t>
            </a:r>
            <a:r>
              <a:rPr lang="en-US" sz="3800" b="1" u="sng" dirty="0">
                <a:solidFill>
                  <a:schemeClr val="bg1"/>
                </a:solidFill>
              </a:rPr>
              <a:t> </a:t>
            </a:r>
            <a:r>
              <a:rPr lang="en-US" sz="3800" b="1" u="sng" dirty="0" err="1">
                <a:solidFill>
                  <a:schemeClr val="bg1"/>
                </a:solidFill>
              </a:rPr>
              <a:t>trương</a:t>
            </a:r>
            <a:r>
              <a:rPr lang="en-US" sz="3800" b="1" u="sng" dirty="0">
                <a:solidFill>
                  <a:schemeClr val="bg1"/>
                </a:solidFill>
              </a:rPr>
              <a:t> </a:t>
            </a:r>
            <a:r>
              <a:rPr lang="en-US" sz="3800" b="1" u="sng" dirty="0" err="1">
                <a:solidFill>
                  <a:schemeClr val="bg1"/>
                </a:solidFill>
              </a:rPr>
              <a:t>từ</a:t>
            </a:r>
            <a:r>
              <a:rPr lang="en-US" sz="3800" b="1" u="sng" dirty="0">
                <a:solidFill>
                  <a:schemeClr val="bg1"/>
                </a:solidFill>
              </a:rPr>
              <a:t> </a:t>
            </a:r>
            <a:r>
              <a:rPr lang="en-US" sz="3800" b="1" u="sng" dirty="0" err="1">
                <a:solidFill>
                  <a:schemeClr val="bg1"/>
                </a:solidFill>
              </a:rPr>
              <a:t>Đại</a:t>
            </a:r>
            <a:r>
              <a:rPr lang="en-US" sz="3800" b="1" u="sng" dirty="0">
                <a:solidFill>
                  <a:schemeClr val="bg1"/>
                </a:solidFill>
              </a:rPr>
              <a:t> </a:t>
            </a:r>
            <a:r>
              <a:rPr lang="en-US" sz="3800" b="1" u="sng" dirty="0" err="1">
                <a:solidFill>
                  <a:schemeClr val="bg1"/>
                </a:solidFill>
              </a:rPr>
              <a:t>hội</a:t>
            </a:r>
            <a:r>
              <a:rPr lang="en-US" sz="3800" b="1" u="sng" dirty="0">
                <a:solidFill>
                  <a:schemeClr val="bg1"/>
                </a:solidFill>
              </a:rPr>
              <a:t> XIII </a:t>
            </a:r>
            <a:r>
              <a:rPr lang="en-US" sz="3800" b="1" u="sng" dirty="0" err="1">
                <a:solidFill>
                  <a:schemeClr val="bg1"/>
                </a:solidFill>
              </a:rPr>
              <a:t>và</a:t>
            </a:r>
            <a:r>
              <a:rPr lang="en-US" sz="3800" b="1" u="sng" dirty="0">
                <a:solidFill>
                  <a:schemeClr val="bg1"/>
                </a:solidFill>
              </a:rPr>
              <a:t> </a:t>
            </a:r>
            <a:r>
              <a:rPr lang="en-US" sz="3800" b="1" u="sng" dirty="0" err="1">
                <a:solidFill>
                  <a:schemeClr val="bg1"/>
                </a:solidFill>
              </a:rPr>
              <a:t>các</a:t>
            </a:r>
            <a:r>
              <a:rPr lang="en-US" sz="3800" b="1" u="sng" dirty="0">
                <a:solidFill>
                  <a:schemeClr val="bg1"/>
                </a:solidFill>
              </a:rPr>
              <a:t> </a:t>
            </a:r>
            <a:r>
              <a:rPr lang="en-US" sz="3800" b="1" u="sng" dirty="0" err="1">
                <a:solidFill>
                  <a:schemeClr val="bg1"/>
                </a:solidFill>
              </a:rPr>
              <a:t>kỳ</a:t>
            </a:r>
            <a:r>
              <a:rPr lang="en-US" sz="3800" b="1" u="sng" dirty="0">
                <a:solidFill>
                  <a:schemeClr val="bg1"/>
                </a:solidFill>
              </a:rPr>
              <a:t> </a:t>
            </a:r>
            <a:r>
              <a:rPr lang="en-US" sz="3800" b="1" u="sng" dirty="0" err="1">
                <a:solidFill>
                  <a:schemeClr val="bg1"/>
                </a:solidFill>
              </a:rPr>
              <a:t>Đại</a:t>
            </a:r>
            <a:r>
              <a:rPr lang="en-US" sz="3800" b="1" u="sng" dirty="0">
                <a:solidFill>
                  <a:schemeClr val="bg1"/>
                </a:solidFill>
              </a:rPr>
              <a:t> </a:t>
            </a:r>
            <a:r>
              <a:rPr lang="en-US" sz="3800" b="1" u="sng" dirty="0" err="1">
                <a:solidFill>
                  <a:schemeClr val="bg1"/>
                </a:solidFill>
              </a:rPr>
              <a:t>hội</a:t>
            </a:r>
            <a:r>
              <a:rPr lang="en-US" sz="3800" b="1" u="sng" dirty="0">
                <a:solidFill>
                  <a:schemeClr val="bg1"/>
                </a:solidFill>
              </a:rPr>
              <a:t> </a:t>
            </a:r>
            <a:r>
              <a:rPr lang="en-US" sz="3800" b="1" u="sng" dirty="0" err="1">
                <a:solidFill>
                  <a:schemeClr val="bg1"/>
                </a:solidFill>
              </a:rPr>
              <a:t>trước</a:t>
            </a:r>
            <a:r>
              <a:rPr lang="en-US" sz="3800" b="1" u="sng" dirty="0">
                <a:solidFill>
                  <a:schemeClr val="bg1"/>
                </a:solidFill>
              </a:rPr>
              <a:t> </a:t>
            </a:r>
            <a:r>
              <a:rPr lang="en-US" sz="3800" b="1" u="sng" dirty="0" err="1">
                <a:solidFill>
                  <a:schemeClr val="bg1"/>
                </a:solidFill>
              </a:rPr>
              <a:t>là</a:t>
            </a:r>
            <a:r>
              <a:rPr lang="en-US" sz="3800" u="sng" dirty="0">
                <a:solidFill>
                  <a:schemeClr val="bg1"/>
                </a:solidFill>
              </a:rPr>
              <a:t>: </a:t>
            </a:r>
          </a:p>
          <a:p>
            <a:endParaRPr lang="en-US" sz="3800" dirty="0">
              <a:solidFill>
                <a:schemeClr val="bg1"/>
              </a:solidFill>
            </a:endParaRPr>
          </a:p>
          <a:p>
            <a:pPr algn="just"/>
            <a:r>
              <a:rPr lang="en-US" sz="3800" dirty="0" err="1">
                <a:solidFill>
                  <a:schemeClr val="bg1"/>
                </a:solidFill>
              </a:rPr>
              <a:t>	(i) Thực</a:t>
            </a:r>
            <a:r>
              <a:rPr lang="en-US" sz="3800" dirty="0">
                <a:solidFill>
                  <a:schemeClr val="bg1"/>
                </a:solidFill>
              </a:rPr>
              <a:t> </a:t>
            </a:r>
            <a:r>
              <a:rPr lang="en-US" sz="3800" dirty="0" err="1">
                <a:solidFill>
                  <a:schemeClr val="bg1"/>
                </a:solidFill>
              </a:rPr>
              <a:t>hiện</a:t>
            </a:r>
            <a:r>
              <a:rPr lang="en-US" sz="3800" dirty="0">
                <a:solidFill>
                  <a:schemeClr val="bg1"/>
                </a:solidFill>
              </a:rPr>
              <a:t> </a:t>
            </a:r>
            <a:r>
              <a:rPr lang="en-US" sz="3800" dirty="0" err="1">
                <a:solidFill>
                  <a:schemeClr val="bg1"/>
                </a:solidFill>
              </a:rPr>
              <a:t>nhất</a:t>
            </a:r>
            <a:r>
              <a:rPr lang="en-US" sz="3800" dirty="0">
                <a:solidFill>
                  <a:schemeClr val="bg1"/>
                </a:solidFill>
              </a:rPr>
              <a:t> </a:t>
            </a:r>
            <a:r>
              <a:rPr lang="en-US" sz="3800" dirty="0" err="1">
                <a:solidFill>
                  <a:schemeClr val="bg1"/>
                </a:solidFill>
              </a:rPr>
              <a:t>quán</a:t>
            </a:r>
            <a:r>
              <a:rPr lang="en-US" sz="3800" dirty="0">
                <a:solidFill>
                  <a:schemeClr val="bg1"/>
                </a:solidFill>
              </a:rPr>
              <a:t> </a:t>
            </a:r>
            <a:r>
              <a:rPr lang="en-US" sz="3800" dirty="0" err="1">
                <a:solidFill>
                  <a:schemeClr val="bg1"/>
                </a:solidFill>
              </a:rPr>
              <a:t>đường</a:t>
            </a:r>
            <a:r>
              <a:rPr lang="en-US" sz="3800" dirty="0">
                <a:solidFill>
                  <a:schemeClr val="bg1"/>
                </a:solidFill>
              </a:rPr>
              <a:t> </a:t>
            </a:r>
            <a:r>
              <a:rPr lang="en-US" sz="3800" dirty="0" err="1">
                <a:solidFill>
                  <a:schemeClr val="bg1"/>
                </a:solidFill>
              </a:rPr>
              <a:t>lối</a:t>
            </a:r>
            <a:r>
              <a:rPr lang="en-US" sz="3800" dirty="0">
                <a:solidFill>
                  <a:schemeClr val="bg1"/>
                </a:solidFill>
              </a:rPr>
              <a:t> </a:t>
            </a:r>
            <a:r>
              <a:rPr lang="en-US" sz="3800" dirty="0" err="1">
                <a:solidFill>
                  <a:schemeClr val="bg1"/>
                </a:solidFill>
              </a:rPr>
              <a:t>đối</a:t>
            </a:r>
            <a:r>
              <a:rPr lang="en-US" sz="3800" dirty="0">
                <a:solidFill>
                  <a:schemeClr val="bg1"/>
                </a:solidFill>
              </a:rPr>
              <a:t> </a:t>
            </a:r>
            <a:r>
              <a:rPr lang="en-US" sz="3800" dirty="0" err="1">
                <a:solidFill>
                  <a:schemeClr val="bg1"/>
                </a:solidFill>
              </a:rPr>
              <a:t>ngoại</a:t>
            </a:r>
            <a:r>
              <a:rPr lang="en-US" sz="3800" dirty="0">
                <a:solidFill>
                  <a:schemeClr val="bg1"/>
                </a:solidFill>
              </a:rPr>
              <a:t> </a:t>
            </a:r>
            <a:r>
              <a:rPr lang="en-US" sz="3800" dirty="0" err="1">
                <a:solidFill>
                  <a:schemeClr val="bg1"/>
                </a:solidFill>
              </a:rPr>
              <a:t>độc</a:t>
            </a:r>
            <a:r>
              <a:rPr lang="en-US" sz="3800" dirty="0">
                <a:solidFill>
                  <a:schemeClr val="bg1"/>
                </a:solidFill>
              </a:rPr>
              <a:t> </a:t>
            </a:r>
            <a:r>
              <a:rPr lang="en-US" sz="3800" dirty="0" err="1">
                <a:solidFill>
                  <a:schemeClr val="bg1"/>
                </a:solidFill>
              </a:rPr>
              <a:t>lập</a:t>
            </a:r>
            <a:r>
              <a:rPr lang="en-US" sz="3800" dirty="0">
                <a:solidFill>
                  <a:schemeClr val="bg1"/>
                </a:solidFill>
              </a:rPr>
              <a:t>, </a:t>
            </a:r>
            <a:r>
              <a:rPr lang="en-US" sz="3800" dirty="0" err="1">
                <a:solidFill>
                  <a:schemeClr val="bg1"/>
                </a:solidFill>
              </a:rPr>
              <a:t>tự</a:t>
            </a:r>
            <a:r>
              <a:rPr lang="en-US" sz="3800" dirty="0">
                <a:solidFill>
                  <a:schemeClr val="bg1"/>
                </a:solidFill>
              </a:rPr>
              <a:t> </a:t>
            </a:r>
            <a:r>
              <a:rPr lang="en-US" sz="3800" dirty="0" err="1">
                <a:solidFill>
                  <a:schemeClr val="bg1"/>
                </a:solidFill>
              </a:rPr>
              <a:t>chủ</a:t>
            </a:r>
            <a:r>
              <a:rPr lang="en-US" sz="3800" dirty="0">
                <a:solidFill>
                  <a:schemeClr val="bg1"/>
                </a:solidFill>
              </a:rPr>
              <a:t>, </a:t>
            </a:r>
            <a:r>
              <a:rPr lang="en-US" sz="3800" dirty="0" err="1">
                <a:solidFill>
                  <a:schemeClr val="bg1"/>
                </a:solidFill>
              </a:rPr>
              <a:t>hoà</a:t>
            </a:r>
            <a:r>
              <a:rPr lang="en-US" sz="3800" dirty="0">
                <a:solidFill>
                  <a:schemeClr val="bg1"/>
                </a:solidFill>
              </a:rPr>
              <a:t> </a:t>
            </a:r>
            <a:r>
              <a:rPr lang="en-US" sz="3800" dirty="0" err="1">
                <a:solidFill>
                  <a:schemeClr val="bg1"/>
                </a:solidFill>
              </a:rPr>
              <a:t>bình</a:t>
            </a:r>
            <a:r>
              <a:rPr lang="en-US" sz="3800" dirty="0">
                <a:solidFill>
                  <a:schemeClr val="bg1"/>
                </a:solidFill>
              </a:rPr>
              <a:t>, </a:t>
            </a:r>
            <a:r>
              <a:rPr lang="en-US" sz="3800" dirty="0" err="1">
                <a:solidFill>
                  <a:schemeClr val="bg1"/>
                </a:solidFill>
              </a:rPr>
              <a:t>hữu</a:t>
            </a:r>
            <a:r>
              <a:rPr lang="en-US" sz="3800" dirty="0">
                <a:solidFill>
                  <a:schemeClr val="bg1"/>
                </a:solidFill>
              </a:rPr>
              <a:t> </a:t>
            </a:r>
            <a:r>
              <a:rPr lang="en-US" sz="3800" dirty="0" err="1">
                <a:solidFill>
                  <a:schemeClr val="bg1"/>
                </a:solidFill>
              </a:rPr>
              <a:t>nghị</a:t>
            </a:r>
            <a:r>
              <a:rPr lang="en-US" sz="3800" dirty="0">
                <a:solidFill>
                  <a:schemeClr val="bg1"/>
                </a:solidFill>
              </a:rPr>
              <a:t>, </a:t>
            </a:r>
            <a:r>
              <a:rPr lang="en-US" sz="3800" dirty="0" err="1">
                <a:solidFill>
                  <a:schemeClr val="bg1"/>
                </a:solidFill>
              </a:rPr>
              <a:t>hợp</a:t>
            </a:r>
            <a:r>
              <a:rPr lang="en-US" sz="3800" dirty="0">
                <a:solidFill>
                  <a:schemeClr val="bg1"/>
                </a:solidFill>
              </a:rPr>
              <a:t> </a:t>
            </a:r>
            <a:r>
              <a:rPr lang="en-US" sz="3800" dirty="0" err="1">
                <a:solidFill>
                  <a:schemeClr val="bg1"/>
                </a:solidFill>
              </a:rPr>
              <a:t>tác</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phát</a:t>
            </a:r>
            <a:r>
              <a:rPr lang="en-US" sz="3800" dirty="0">
                <a:solidFill>
                  <a:schemeClr val="bg1"/>
                </a:solidFill>
              </a:rPr>
              <a:t> </a:t>
            </a:r>
            <a:r>
              <a:rPr lang="en-US" sz="3800" dirty="0" err="1">
                <a:solidFill>
                  <a:schemeClr val="bg1"/>
                </a:solidFill>
              </a:rPr>
              <a:t>triển</a:t>
            </a:r>
            <a:r>
              <a:rPr lang="en-US" sz="3800" dirty="0">
                <a:solidFill>
                  <a:schemeClr val="bg1"/>
                </a:solidFill>
              </a:rPr>
              <a:t>, </a:t>
            </a:r>
            <a:r>
              <a:rPr lang="en-US" sz="3800" dirty="0" err="1">
                <a:solidFill>
                  <a:schemeClr val="bg1"/>
                </a:solidFill>
              </a:rPr>
              <a:t>đa</a:t>
            </a:r>
            <a:r>
              <a:rPr lang="en-US" sz="3800" dirty="0">
                <a:solidFill>
                  <a:schemeClr val="bg1"/>
                </a:solidFill>
              </a:rPr>
              <a:t> </a:t>
            </a:r>
            <a:r>
              <a:rPr lang="en-US" sz="3800" dirty="0" err="1">
                <a:solidFill>
                  <a:schemeClr val="bg1"/>
                </a:solidFill>
              </a:rPr>
              <a:t>phương</a:t>
            </a:r>
            <a:r>
              <a:rPr lang="en-US" sz="3800" dirty="0">
                <a:solidFill>
                  <a:schemeClr val="bg1"/>
                </a:solidFill>
              </a:rPr>
              <a:t> </a:t>
            </a:r>
            <a:r>
              <a:rPr lang="en-US" sz="3800" dirty="0" err="1">
                <a:solidFill>
                  <a:schemeClr val="bg1"/>
                </a:solidFill>
              </a:rPr>
              <a:t>hoá</a:t>
            </a:r>
            <a:r>
              <a:rPr lang="en-US" sz="3800" dirty="0">
                <a:solidFill>
                  <a:schemeClr val="bg1"/>
                </a:solidFill>
              </a:rPr>
              <a:t>, </a:t>
            </a:r>
            <a:r>
              <a:rPr lang="en-US" sz="3800" dirty="0" err="1">
                <a:solidFill>
                  <a:schemeClr val="bg1"/>
                </a:solidFill>
              </a:rPr>
              <a:t>đa</a:t>
            </a:r>
            <a:r>
              <a:rPr lang="en-US" sz="3800" dirty="0">
                <a:solidFill>
                  <a:schemeClr val="bg1"/>
                </a:solidFill>
              </a:rPr>
              <a:t> </a:t>
            </a:r>
            <a:r>
              <a:rPr lang="en-US" sz="3800" dirty="0" err="1">
                <a:solidFill>
                  <a:schemeClr val="bg1"/>
                </a:solidFill>
              </a:rPr>
              <a:t>dạng</a:t>
            </a:r>
            <a:r>
              <a:rPr lang="en-US" sz="3800" dirty="0">
                <a:solidFill>
                  <a:schemeClr val="bg1"/>
                </a:solidFill>
              </a:rPr>
              <a:t> </a:t>
            </a:r>
            <a:r>
              <a:rPr lang="en-US" sz="3800" dirty="0" err="1">
                <a:solidFill>
                  <a:schemeClr val="bg1"/>
                </a:solidFill>
              </a:rPr>
              <a:t>hoá</a:t>
            </a:r>
            <a:r>
              <a:rPr lang="en-US" sz="3800" dirty="0">
                <a:solidFill>
                  <a:schemeClr val="bg1"/>
                </a:solidFill>
              </a:rPr>
              <a:t> </a:t>
            </a:r>
            <a:r>
              <a:rPr lang="en-US" sz="3800" dirty="0" err="1">
                <a:solidFill>
                  <a:schemeClr val="bg1"/>
                </a:solidFill>
              </a:rPr>
              <a:t>quan</a:t>
            </a:r>
            <a:r>
              <a:rPr lang="en-US" sz="3800" dirty="0">
                <a:solidFill>
                  <a:schemeClr val="bg1"/>
                </a:solidFill>
              </a:rPr>
              <a:t> </a:t>
            </a:r>
            <a:r>
              <a:rPr lang="en-US" sz="3800" dirty="0" err="1">
                <a:solidFill>
                  <a:schemeClr val="bg1"/>
                </a:solidFill>
              </a:rPr>
              <a:t>hệ</a:t>
            </a:r>
            <a:r>
              <a:rPr lang="en-US" sz="3800" dirty="0">
                <a:solidFill>
                  <a:schemeClr val="bg1"/>
                </a:solidFill>
              </a:rPr>
              <a:t> </a:t>
            </a:r>
            <a:r>
              <a:rPr lang="en-US" sz="3800" dirty="0" err="1">
                <a:solidFill>
                  <a:schemeClr val="bg1"/>
                </a:solidFill>
              </a:rPr>
              <a:t>đối</a:t>
            </a:r>
            <a:r>
              <a:rPr lang="en-US" sz="3800" dirty="0">
                <a:solidFill>
                  <a:schemeClr val="bg1"/>
                </a:solidFill>
              </a:rPr>
              <a:t> </a:t>
            </a:r>
            <a:r>
              <a:rPr lang="en-US" sz="3800" dirty="0" err="1">
                <a:solidFill>
                  <a:schemeClr val="bg1"/>
                </a:solidFill>
              </a:rPr>
              <a:t>ngoại</a:t>
            </a:r>
            <a:r>
              <a:rPr lang="en-US" sz="3800" dirty="0">
                <a:solidFill>
                  <a:schemeClr val="bg1"/>
                </a:solidFill>
              </a:rPr>
              <a:t>; </a:t>
            </a:r>
            <a:r>
              <a:rPr lang="en-US" sz="3800" dirty="0" err="1">
                <a:solidFill>
                  <a:schemeClr val="bg1"/>
                </a:solidFill>
              </a:rPr>
              <a:t>chủ</a:t>
            </a:r>
            <a:r>
              <a:rPr lang="en-US" sz="3800" dirty="0">
                <a:solidFill>
                  <a:schemeClr val="bg1"/>
                </a:solidFill>
              </a:rPr>
              <a:t> </a:t>
            </a:r>
            <a:r>
              <a:rPr lang="en-US" sz="3800" dirty="0" err="1">
                <a:solidFill>
                  <a:schemeClr val="bg1"/>
                </a:solidFill>
              </a:rPr>
              <a:t>động</a:t>
            </a:r>
            <a:r>
              <a:rPr lang="en-US" sz="3800" dirty="0">
                <a:solidFill>
                  <a:schemeClr val="bg1"/>
                </a:solidFill>
              </a:rPr>
              <a:t>, </a:t>
            </a:r>
            <a:r>
              <a:rPr lang="en-US" sz="3800" dirty="0" err="1">
                <a:solidFill>
                  <a:schemeClr val="bg1"/>
                </a:solidFill>
              </a:rPr>
              <a:t>tích</a:t>
            </a:r>
            <a:r>
              <a:rPr lang="en-US" sz="3800" dirty="0">
                <a:solidFill>
                  <a:schemeClr val="bg1"/>
                </a:solidFill>
              </a:rPr>
              <a:t> </a:t>
            </a:r>
            <a:r>
              <a:rPr lang="en-US" sz="3800" dirty="0" err="1">
                <a:solidFill>
                  <a:schemeClr val="bg1"/>
                </a:solidFill>
              </a:rPr>
              <a:t>cực</a:t>
            </a:r>
            <a:r>
              <a:rPr lang="en-US" sz="3800" dirty="0">
                <a:solidFill>
                  <a:schemeClr val="bg1"/>
                </a:solidFill>
              </a:rPr>
              <a:t> </a:t>
            </a:r>
            <a:r>
              <a:rPr lang="en-US" sz="3800" dirty="0" err="1">
                <a:solidFill>
                  <a:schemeClr val="bg1"/>
                </a:solidFill>
              </a:rPr>
              <a:t>hội</a:t>
            </a:r>
            <a:r>
              <a:rPr lang="en-US" sz="3800" dirty="0">
                <a:solidFill>
                  <a:schemeClr val="bg1"/>
                </a:solidFill>
              </a:rPr>
              <a:t> </a:t>
            </a:r>
            <a:r>
              <a:rPr lang="en-US" sz="3800" dirty="0" err="1">
                <a:solidFill>
                  <a:schemeClr val="bg1"/>
                </a:solidFill>
              </a:rPr>
              <a:t>nhập</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tế</a:t>
            </a:r>
            <a:r>
              <a:rPr lang="en-US" sz="3800" dirty="0">
                <a:solidFill>
                  <a:schemeClr val="bg1"/>
                </a:solidFill>
              </a:rPr>
              <a:t>; </a:t>
            </a:r>
          </a:p>
          <a:p>
            <a:pPr marL="857250" indent="-857250" algn="just"/>
            <a:endParaRPr lang="en-US" sz="3800" dirty="0">
              <a:solidFill>
                <a:schemeClr val="bg1"/>
              </a:solidFill>
            </a:endParaRPr>
          </a:p>
          <a:p>
            <a:pPr algn="just"/>
            <a:r>
              <a:rPr lang="en-US" sz="3800" b="1" dirty="0">
                <a:solidFill>
                  <a:schemeClr val="bg1"/>
                </a:solidFill>
              </a:rPr>
              <a:t>	(ii)</a:t>
            </a:r>
            <a:r>
              <a:rPr lang="en-US" sz="3800" dirty="0">
                <a:solidFill>
                  <a:schemeClr val="bg1"/>
                </a:solidFill>
              </a:rPr>
              <a:t> </a:t>
            </a:r>
            <a:r>
              <a:rPr lang="en-US" sz="3800" dirty="0" err="1">
                <a:solidFill>
                  <a:schemeClr val="bg1"/>
                </a:solidFill>
              </a:rPr>
              <a:t>Bảo</a:t>
            </a:r>
            <a:r>
              <a:rPr lang="en-US" sz="3800" dirty="0">
                <a:solidFill>
                  <a:schemeClr val="bg1"/>
                </a:solidFill>
              </a:rPr>
              <a:t> </a:t>
            </a:r>
            <a:r>
              <a:rPr lang="en-US" sz="3800" dirty="0" err="1">
                <a:solidFill>
                  <a:schemeClr val="bg1"/>
                </a:solidFill>
              </a:rPr>
              <a:t>đảm</a:t>
            </a:r>
            <a:r>
              <a:rPr lang="en-US" sz="3800" dirty="0">
                <a:solidFill>
                  <a:schemeClr val="bg1"/>
                </a:solidFill>
              </a:rPr>
              <a:t> </a:t>
            </a:r>
            <a:r>
              <a:rPr lang="en-US" sz="3800" dirty="0" err="1">
                <a:solidFill>
                  <a:schemeClr val="bg1"/>
                </a:solidFill>
              </a:rPr>
              <a:t>cao</a:t>
            </a:r>
            <a:r>
              <a:rPr lang="en-US" sz="3800" dirty="0">
                <a:solidFill>
                  <a:schemeClr val="bg1"/>
                </a:solidFill>
              </a:rPr>
              <a:t> </a:t>
            </a:r>
            <a:r>
              <a:rPr lang="en-US" sz="3800" dirty="0" err="1">
                <a:solidFill>
                  <a:schemeClr val="bg1"/>
                </a:solidFill>
              </a:rPr>
              <a:t>nhất</a:t>
            </a:r>
            <a:r>
              <a:rPr lang="en-US" sz="3800" dirty="0">
                <a:solidFill>
                  <a:schemeClr val="bg1"/>
                </a:solidFill>
              </a:rPr>
              <a:t> </a:t>
            </a:r>
            <a:r>
              <a:rPr lang="en-US" sz="3800" dirty="0" err="1">
                <a:solidFill>
                  <a:schemeClr val="bg1"/>
                </a:solidFill>
              </a:rPr>
              <a:t>lợi</a:t>
            </a:r>
            <a:r>
              <a:rPr lang="en-US" sz="3800" dirty="0">
                <a:solidFill>
                  <a:schemeClr val="bg1"/>
                </a:solidFill>
              </a:rPr>
              <a:t> </a:t>
            </a:r>
            <a:r>
              <a:rPr lang="en-US" sz="3800" dirty="0" err="1">
                <a:solidFill>
                  <a:schemeClr val="bg1"/>
                </a:solidFill>
              </a:rPr>
              <a:t>ích</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gia</a:t>
            </a:r>
            <a:r>
              <a:rPr lang="en-US" sz="3800" dirty="0">
                <a:solidFill>
                  <a:schemeClr val="bg1"/>
                </a:solidFill>
              </a:rPr>
              <a:t> - </a:t>
            </a:r>
            <a:r>
              <a:rPr lang="en-US" sz="3800" dirty="0" err="1">
                <a:solidFill>
                  <a:schemeClr val="bg1"/>
                </a:solidFill>
              </a:rPr>
              <a:t>dân</a:t>
            </a:r>
            <a:r>
              <a:rPr lang="en-US" sz="3800" dirty="0">
                <a:solidFill>
                  <a:schemeClr val="bg1"/>
                </a:solidFill>
              </a:rPr>
              <a:t> </a:t>
            </a:r>
            <a:r>
              <a:rPr lang="en-US" sz="3800" dirty="0" err="1">
                <a:solidFill>
                  <a:schemeClr val="bg1"/>
                </a:solidFill>
              </a:rPr>
              <a:t>tộc</a:t>
            </a:r>
            <a:r>
              <a:rPr lang="en-US" sz="3800" dirty="0">
                <a:solidFill>
                  <a:schemeClr val="bg1"/>
                </a:solidFill>
              </a:rPr>
              <a:t> </a:t>
            </a:r>
            <a:r>
              <a:rPr lang="en-US" sz="3800" dirty="0" err="1">
                <a:solidFill>
                  <a:schemeClr val="bg1"/>
                </a:solidFill>
              </a:rPr>
              <a:t>trên</a:t>
            </a:r>
            <a:r>
              <a:rPr lang="en-US" sz="3800" dirty="0">
                <a:solidFill>
                  <a:schemeClr val="bg1"/>
                </a:solidFill>
              </a:rPr>
              <a:t> </a:t>
            </a:r>
            <a:r>
              <a:rPr lang="en-US" sz="3800" dirty="0" err="1">
                <a:solidFill>
                  <a:schemeClr val="bg1"/>
                </a:solidFill>
              </a:rPr>
              <a:t>cơ</a:t>
            </a:r>
            <a:r>
              <a:rPr lang="en-US" sz="3800" dirty="0">
                <a:solidFill>
                  <a:schemeClr val="bg1"/>
                </a:solidFill>
              </a:rPr>
              <a:t> </a:t>
            </a:r>
            <a:r>
              <a:rPr lang="en-US" sz="3800" dirty="0" err="1">
                <a:solidFill>
                  <a:schemeClr val="bg1"/>
                </a:solidFill>
              </a:rPr>
              <a:t>sở</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nguyên</a:t>
            </a:r>
            <a:r>
              <a:rPr lang="en-US" sz="3800" dirty="0">
                <a:solidFill>
                  <a:schemeClr val="bg1"/>
                </a:solidFill>
              </a:rPr>
              <a:t> </a:t>
            </a:r>
            <a:r>
              <a:rPr lang="en-US" sz="3800" dirty="0" err="1">
                <a:solidFill>
                  <a:schemeClr val="bg1"/>
                </a:solidFill>
              </a:rPr>
              <a:t>tắc</a:t>
            </a:r>
            <a:r>
              <a:rPr lang="en-US" sz="3800" dirty="0">
                <a:solidFill>
                  <a:schemeClr val="bg1"/>
                </a:solidFill>
              </a:rPr>
              <a:t> </a:t>
            </a:r>
            <a:r>
              <a:rPr lang="en-US" sz="3800" dirty="0" err="1">
                <a:solidFill>
                  <a:schemeClr val="bg1"/>
                </a:solidFill>
              </a:rPr>
              <a:t>cơ</a:t>
            </a:r>
            <a:r>
              <a:rPr lang="en-US" sz="3800" dirty="0">
                <a:solidFill>
                  <a:schemeClr val="bg1"/>
                </a:solidFill>
              </a:rPr>
              <a:t> </a:t>
            </a:r>
            <a:r>
              <a:rPr lang="en-US" sz="3800" dirty="0" err="1">
                <a:solidFill>
                  <a:schemeClr val="bg1"/>
                </a:solidFill>
              </a:rPr>
              <a:t>bản</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luật</a:t>
            </a:r>
            <a:r>
              <a:rPr lang="en-US" sz="3800" dirty="0">
                <a:solidFill>
                  <a:schemeClr val="bg1"/>
                </a:solidFill>
              </a:rPr>
              <a:t> </a:t>
            </a:r>
            <a:r>
              <a:rPr lang="en-US" sz="3800" dirty="0" err="1">
                <a:solidFill>
                  <a:schemeClr val="bg1"/>
                </a:solidFill>
              </a:rPr>
              <a:t>pháp</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tế</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Hiến</a:t>
            </a:r>
            <a:r>
              <a:rPr lang="en-US" sz="3800" dirty="0">
                <a:solidFill>
                  <a:schemeClr val="bg1"/>
                </a:solidFill>
              </a:rPr>
              <a:t> </a:t>
            </a:r>
            <a:r>
              <a:rPr lang="en-US" sz="3800" dirty="0" err="1">
                <a:solidFill>
                  <a:schemeClr val="bg1"/>
                </a:solidFill>
              </a:rPr>
              <a:t>chương</a:t>
            </a:r>
            <a:r>
              <a:rPr lang="en-US" sz="3800" dirty="0">
                <a:solidFill>
                  <a:schemeClr val="bg1"/>
                </a:solidFill>
              </a:rPr>
              <a:t> </a:t>
            </a:r>
            <a:r>
              <a:rPr lang="en-US" sz="3800" dirty="0" err="1">
                <a:solidFill>
                  <a:schemeClr val="bg1"/>
                </a:solidFill>
              </a:rPr>
              <a:t>Liên</a:t>
            </a:r>
            <a:r>
              <a:rPr lang="en-US" sz="3800" dirty="0">
                <a:solidFill>
                  <a:schemeClr val="bg1"/>
                </a:solidFill>
              </a:rPr>
              <a:t> </a:t>
            </a:r>
            <a:r>
              <a:rPr lang="en-US" sz="3800" dirty="0" err="1">
                <a:solidFill>
                  <a:schemeClr val="bg1"/>
                </a:solidFill>
              </a:rPr>
              <a:t>hợp</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hợp</a:t>
            </a:r>
            <a:r>
              <a:rPr lang="en-US" sz="3800" dirty="0">
                <a:solidFill>
                  <a:schemeClr val="bg1"/>
                </a:solidFill>
              </a:rPr>
              <a:t> </a:t>
            </a:r>
            <a:r>
              <a:rPr lang="en-US" sz="3800" dirty="0" err="1">
                <a:solidFill>
                  <a:schemeClr val="bg1"/>
                </a:solidFill>
              </a:rPr>
              <a:t>tác</a:t>
            </a:r>
            <a:r>
              <a:rPr lang="en-US" sz="3800" dirty="0">
                <a:solidFill>
                  <a:schemeClr val="bg1"/>
                </a:solidFill>
              </a:rPr>
              <a:t> </a:t>
            </a:r>
            <a:r>
              <a:rPr lang="en-US" sz="3800" dirty="0" err="1">
                <a:solidFill>
                  <a:schemeClr val="bg1"/>
                </a:solidFill>
              </a:rPr>
              <a:t>bình</a:t>
            </a:r>
            <a:r>
              <a:rPr lang="en-US" sz="3800" dirty="0">
                <a:solidFill>
                  <a:schemeClr val="bg1"/>
                </a:solidFill>
              </a:rPr>
              <a:t> </a:t>
            </a:r>
            <a:r>
              <a:rPr lang="en-US" sz="3800" dirty="0" err="1">
                <a:solidFill>
                  <a:schemeClr val="bg1"/>
                </a:solidFill>
              </a:rPr>
              <a:t>đẳng</a:t>
            </a:r>
            <a:r>
              <a:rPr lang="en-US" sz="3800" dirty="0">
                <a:solidFill>
                  <a:schemeClr val="bg1"/>
                </a:solidFill>
              </a:rPr>
              <a:t>, </a:t>
            </a:r>
            <a:r>
              <a:rPr lang="en-US" sz="3800" dirty="0" err="1">
                <a:solidFill>
                  <a:schemeClr val="bg1"/>
                </a:solidFill>
              </a:rPr>
              <a:t>cùng</a:t>
            </a:r>
            <a:r>
              <a:rPr lang="en-US" sz="3800" dirty="0">
                <a:solidFill>
                  <a:schemeClr val="bg1"/>
                </a:solidFill>
              </a:rPr>
              <a:t> </a:t>
            </a:r>
            <a:r>
              <a:rPr lang="en-US" sz="3800" dirty="0" err="1">
                <a:solidFill>
                  <a:schemeClr val="bg1"/>
                </a:solidFill>
              </a:rPr>
              <a:t>có</a:t>
            </a:r>
            <a:r>
              <a:rPr lang="en-US" sz="3800" dirty="0">
                <a:solidFill>
                  <a:schemeClr val="bg1"/>
                </a:solidFill>
              </a:rPr>
              <a:t> </a:t>
            </a:r>
            <a:r>
              <a:rPr lang="en-US" sz="3800" dirty="0" err="1">
                <a:solidFill>
                  <a:schemeClr val="bg1"/>
                </a:solidFill>
              </a:rPr>
              <a:t>lợi</a:t>
            </a:r>
            <a:r>
              <a:rPr lang="en-US" sz="3800" dirty="0">
                <a:solidFill>
                  <a:schemeClr val="bg1"/>
                </a:solidFill>
              </a:rPr>
              <a:t>; </a:t>
            </a:r>
            <a:r>
              <a:rPr lang="en-US" sz="3800" dirty="0" err="1">
                <a:solidFill>
                  <a:schemeClr val="bg1"/>
                </a:solidFill>
              </a:rPr>
              <a:t>là</a:t>
            </a:r>
            <a:r>
              <a:rPr lang="en-US" sz="3800" dirty="0">
                <a:solidFill>
                  <a:schemeClr val="bg1"/>
                </a:solidFill>
              </a:rPr>
              <a:t> </a:t>
            </a:r>
            <a:r>
              <a:rPr lang="en-US" sz="3800" dirty="0" err="1">
                <a:solidFill>
                  <a:schemeClr val="bg1"/>
                </a:solidFill>
              </a:rPr>
              <a:t>bạn</a:t>
            </a:r>
            <a:r>
              <a:rPr lang="en-US" sz="3800" dirty="0">
                <a:solidFill>
                  <a:schemeClr val="bg1"/>
                </a:solidFill>
              </a:rPr>
              <a:t>, </a:t>
            </a:r>
            <a:r>
              <a:rPr lang="en-US" sz="3800" dirty="0" err="1">
                <a:solidFill>
                  <a:schemeClr val="bg1"/>
                </a:solidFill>
              </a:rPr>
              <a:t>là</a:t>
            </a:r>
            <a:r>
              <a:rPr lang="en-US" sz="3800" dirty="0">
                <a:solidFill>
                  <a:schemeClr val="bg1"/>
                </a:solidFill>
              </a:rPr>
              <a:t> </a:t>
            </a:r>
            <a:r>
              <a:rPr lang="en-US" sz="3800" dirty="0" err="1">
                <a:solidFill>
                  <a:schemeClr val="bg1"/>
                </a:solidFill>
              </a:rPr>
              <a:t>đối</a:t>
            </a:r>
            <a:r>
              <a:rPr lang="en-US" sz="3800" dirty="0">
                <a:solidFill>
                  <a:schemeClr val="bg1"/>
                </a:solidFill>
              </a:rPr>
              <a:t> </a:t>
            </a:r>
            <a:r>
              <a:rPr lang="en-US" sz="3800" dirty="0" err="1">
                <a:solidFill>
                  <a:schemeClr val="bg1"/>
                </a:solidFill>
              </a:rPr>
              <a:t>tác</a:t>
            </a:r>
            <a:r>
              <a:rPr lang="en-US" sz="3800" dirty="0">
                <a:solidFill>
                  <a:schemeClr val="bg1"/>
                </a:solidFill>
              </a:rPr>
              <a:t> tin </a:t>
            </a:r>
            <a:r>
              <a:rPr lang="en-US" sz="3800" dirty="0" err="1">
                <a:solidFill>
                  <a:schemeClr val="bg1"/>
                </a:solidFill>
              </a:rPr>
              <a:t>cậy</a:t>
            </a:r>
            <a:r>
              <a:rPr lang="en-US" sz="3800" dirty="0">
                <a:solidFill>
                  <a:schemeClr val="bg1"/>
                </a:solidFill>
              </a:rPr>
              <a:t>, </a:t>
            </a:r>
            <a:r>
              <a:rPr lang="en-US" sz="3800" dirty="0" err="1">
                <a:solidFill>
                  <a:schemeClr val="bg1"/>
                </a:solidFill>
              </a:rPr>
              <a:t>là</a:t>
            </a:r>
            <a:r>
              <a:rPr lang="en-US" sz="3800" dirty="0">
                <a:solidFill>
                  <a:schemeClr val="bg1"/>
                </a:solidFill>
              </a:rPr>
              <a:t> </a:t>
            </a:r>
            <a:r>
              <a:rPr lang="en-US" sz="3800" dirty="0" err="1">
                <a:solidFill>
                  <a:schemeClr val="bg1"/>
                </a:solidFill>
              </a:rPr>
              <a:t>thành</a:t>
            </a:r>
            <a:r>
              <a:rPr lang="en-US" sz="3800" dirty="0">
                <a:solidFill>
                  <a:schemeClr val="bg1"/>
                </a:solidFill>
              </a:rPr>
              <a:t> </a:t>
            </a:r>
            <a:r>
              <a:rPr lang="en-US" sz="3800" dirty="0" err="1">
                <a:solidFill>
                  <a:schemeClr val="bg1"/>
                </a:solidFill>
              </a:rPr>
              <a:t>viên</a:t>
            </a:r>
            <a:r>
              <a:rPr lang="en-US" sz="3800" dirty="0">
                <a:solidFill>
                  <a:schemeClr val="bg1"/>
                </a:solidFill>
              </a:rPr>
              <a:t> </a:t>
            </a:r>
            <a:r>
              <a:rPr lang="en-US" sz="3800" dirty="0" err="1">
                <a:solidFill>
                  <a:schemeClr val="bg1"/>
                </a:solidFill>
              </a:rPr>
              <a:t>tích</a:t>
            </a:r>
            <a:r>
              <a:rPr lang="en-US" sz="3800" dirty="0">
                <a:solidFill>
                  <a:schemeClr val="bg1"/>
                </a:solidFill>
              </a:rPr>
              <a:t> </a:t>
            </a:r>
            <a:r>
              <a:rPr lang="en-US" sz="3800" dirty="0" err="1">
                <a:solidFill>
                  <a:schemeClr val="bg1"/>
                </a:solidFill>
              </a:rPr>
              <a:t>cực</a:t>
            </a:r>
            <a:r>
              <a:rPr lang="en-US" sz="3800" dirty="0">
                <a:solidFill>
                  <a:schemeClr val="bg1"/>
                </a:solidFill>
              </a:rPr>
              <a:t>, </a:t>
            </a:r>
            <a:r>
              <a:rPr lang="en-US" sz="3800" dirty="0" err="1">
                <a:solidFill>
                  <a:schemeClr val="bg1"/>
                </a:solidFill>
              </a:rPr>
              <a:t>có</a:t>
            </a:r>
            <a:r>
              <a:rPr lang="en-US" sz="3800" dirty="0">
                <a:solidFill>
                  <a:schemeClr val="bg1"/>
                </a:solidFill>
              </a:rPr>
              <a:t> </a:t>
            </a:r>
            <a:r>
              <a:rPr lang="en-US" sz="3800" dirty="0" err="1">
                <a:solidFill>
                  <a:schemeClr val="bg1"/>
                </a:solidFill>
              </a:rPr>
              <a:t>trách</a:t>
            </a:r>
            <a:r>
              <a:rPr lang="en-US" sz="3800" dirty="0">
                <a:solidFill>
                  <a:schemeClr val="bg1"/>
                </a:solidFill>
              </a:rPr>
              <a:t> </a:t>
            </a:r>
            <a:r>
              <a:rPr lang="en-US" sz="3800" dirty="0" err="1">
                <a:solidFill>
                  <a:schemeClr val="bg1"/>
                </a:solidFill>
              </a:rPr>
              <a:t>nhiệm</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cộng</a:t>
            </a:r>
            <a:r>
              <a:rPr lang="en-US" sz="3800" dirty="0">
                <a:solidFill>
                  <a:schemeClr val="bg1"/>
                </a:solidFill>
              </a:rPr>
              <a:t> </a:t>
            </a:r>
            <a:r>
              <a:rPr lang="en-US" sz="3800" dirty="0" err="1">
                <a:solidFill>
                  <a:schemeClr val="bg1"/>
                </a:solidFill>
              </a:rPr>
              <a:t>đồng</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tế</a:t>
            </a:r>
            <a:r>
              <a:rPr lang="en-US" sz="3800" dirty="0">
                <a:solidFill>
                  <a:schemeClr val="bg1"/>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215756" y="554804"/>
            <a:ext cx="14106419" cy="778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3600" b="1" dirty="0">
                <a:solidFill>
                  <a:schemeClr val="bg1"/>
                </a:solidFill>
              </a:rPr>
              <a:t>(iii)</a:t>
            </a:r>
            <a:r>
              <a:rPr lang="en-US" sz="3600" dirty="0">
                <a:solidFill>
                  <a:schemeClr val="bg1"/>
                </a:solidFill>
              </a:rPr>
              <a:t> </a:t>
            </a:r>
            <a:r>
              <a:rPr lang="en-US" sz="3600" dirty="0" err="1">
                <a:solidFill>
                  <a:schemeClr val="bg1"/>
                </a:solidFill>
              </a:rPr>
              <a:t>Tiếp</a:t>
            </a:r>
            <a:r>
              <a:rPr lang="en-US" sz="3600" dirty="0">
                <a:solidFill>
                  <a:schemeClr val="bg1"/>
                </a:solidFill>
              </a:rPr>
              <a:t> </a:t>
            </a:r>
            <a:r>
              <a:rPr lang="en-US" sz="3600" dirty="0" err="1">
                <a:solidFill>
                  <a:schemeClr val="bg1"/>
                </a:solidFill>
              </a:rPr>
              <a:t>tục</a:t>
            </a:r>
            <a:r>
              <a:rPr lang="en-US" sz="3600" dirty="0">
                <a:solidFill>
                  <a:schemeClr val="bg1"/>
                </a:solidFill>
              </a:rPr>
              <a:t> </a:t>
            </a:r>
            <a:r>
              <a:rPr lang="en-US" sz="3600" dirty="0" err="1">
                <a:solidFill>
                  <a:schemeClr val="bg1"/>
                </a:solidFill>
              </a:rPr>
              <a:t>phát</a:t>
            </a:r>
            <a:r>
              <a:rPr lang="en-US" sz="3600" dirty="0">
                <a:solidFill>
                  <a:schemeClr val="bg1"/>
                </a:solidFill>
              </a:rPr>
              <a:t> </a:t>
            </a:r>
            <a:r>
              <a:rPr lang="en-US" sz="3600" dirty="0" err="1">
                <a:solidFill>
                  <a:schemeClr val="bg1"/>
                </a:solidFill>
              </a:rPr>
              <a:t>huy</a:t>
            </a:r>
            <a:r>
              <a:rPr lang="en-US" sz="3600" dirty="0">
                <a:solidFill>
                  <a:schemeClr val="bg1"/>
                </a:solidFill>
              </a:rPr>
              <a:t> </a:t>
            </a:r>
            <a:r>
              <a:rPr lang="en-US" sz="3600" dirty="0" err="1">
                <a:solidFill>
                  <a:schemeClr val="bg1"/>
                </a:solidFill>
              </a:rPr>
              <a:t>vai</a:t>
            </a:r>
            <a:r>
              <a:rPr lang="en-US" sz="3600" dirty="0">
                <a:solidFill>
                  <a:schemeClr val="bg1"/>
                </a:solidFill>
              </a:rPr>
              <a:t> </a:t>
            </a:r>
            <a:r>
              <a:rPr lang="en-US" sz="3600" dirty="0" err="1">
                <a:solidFill>
                  <a:schemeClr val="bg1"/>
                </a:solidFill>
              </a:rPr>
              <a:t>trò</a:t>
            </a:r>
            <a:r>
              <a:rPr lang="en-US" sz="3600" dirty="0">
                <a:solidFill>
                  <a:schemeClr val="bg1"/>
                </a:solidFill>
              </a:rPr>
              <a:t> </a:t>
            </a:r>
            <a:r>
              <a:rPr lang="en-US" sz="3600" dirty="0" err="1">
                <a:solidFill>
                  <a:schemeClr val="bg1"/>
                </a:solidFill>
              </a:rPr>
              <a:t>tiên</a:t>
            </a:r>
            <a:r>
              <a:rPr lang="en-US" sz="3600" dirty="0">
                <a:solidFill>
                  <a:schemeClr val="bg1"/>
                </a:solidFill>
              </a:rPr>
              <a:t> </a:t>
            </a:r>
            <a:r>
              <a:rPr lang="en-US" sz="3600" dirty="0" err="1">
                <a:solidFill>
                  <a:schemeClr val="bg1"/>
                </a:solidFill>
              </a:rPr>
              <a:t>phong</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ngoại</a:t>
            </a:r>
            <a:r>
              <a:rPr lang="en-US" sz="3600" dirty="0">
                <a:solidFill>
                  <a:schemeClr val="bg1"/>
                </a:solidFill>
              </a:rPr>
              <a:t>; </a:t>
            </a:r>
          </a:p>
          <a:p>
            <a:pPr algn="just"/>
            <a:endParaRPr lang="en-US" sz="3600" dirty="0">
              <a:solidFill>
                <a:schemeClr val="bg1"/>
              </a:solidFill>
            </a:endParaRPr>
          </a:p>
          <a:p>
            <a:pPr algn="just"/>
            <a:r>
              <a:rPr lang="en-US" sz="3600" b="1" dirty="0">
                <a:solidFill>
                  <a:schemeClr val="bg1"/>
                </a:solidFill>
              </a:rPr>
              <a:t>(iv)</a:t>
            </a:r>
            <a:r>
              <a:rPr lang="en-US" sz="3600" dirty="0">
                <a:solidFill>
                  <a:schemeClr val="bg1"/>
                </a:solidFill>
              </a:rPr>
              <a:t> </a:t>
            </a:r>
            <a:r>
              <a:rPr lang="en-US" sz="3600" dirty="0" err="1">
                <a:solidFill>
                  <a:schemeClr val="bg1"/>
                </a:solidFill>
              </a:rPr>
              <a:t>Kiên</a:t>
            </a:r>
            <a:r>
              <a:rPr lang="en-US" sz="3600" dirty="0">
                <a:solidFill>
                  <a:schemeClr val="bg1"/>
                </a:solidFill>
              </a:rPr>
              <a:t> </a:t>
            </a:r>
            <a:r>
              <a:rPr lang="en-US" sz="3600" dirty="0" err="1">
                <a:solidFill>
                  <a:schemeClr val="bg1"/>
                </a:solidFill>
              </a:rPr>
              <a:t>quyết</a:t>
            </a:r>
            <a:r>
              <a:rPr lang="en-US" sz="3600" dirty="0">
                <a:solidFill>
                  <a:schemeClr val="bg1"/>
                </a:solidFill>
              </a:rPr>
              <a:t>, </a:t>
            </a:r>
            <a:r>
              <a:rPr lang="en-US" sz="3600" dirty="0" err="1">
                <a:solidFill>
                  <a:schemeClr val="bg1"/>
                </a:solidFill>
              </a:rPr>
              <a:t>kiên</a:t>
            </a:r>
            <a:r>
              <a:rPr lang="en-US" sz="3600" dirty="0">
                <a:solidFill>
                  <a:schemeClr val="bg1"/>
                </a:solidFill>
              </a:rPr>
              <a:t> </a:t>
            </a:r>
            <a:r>
              <a:rPr lang="en-US" sz="3600" dirty="0" err="1">
                <a:solidFill>
                  <a:schemeClr val="bg1"/>
                </a:solidFill>
              </a:rPr>
              <a:t>trì</a:t>
            </a:r>
            <a:r>
              <a:rPr lang="en-US" sz="3600" dirty="0">
                <a:solidFill>
                  <a:schemeClr val="bg1"/>
                </a:solidFill>
              </a:rPr>
              <a:t> </a:t>
            </a:r>
            <a:r>
              <a:rPr lang="en-US" sz="3600" dirty="0" err="1">
                <a:solidFill>
                  <a:schemeClr val="bg1"/>
                </a:solidFill>
              </a:rPr>
              <a:t>bảo</a:t>
            </a:r>
            <a:r>
              <a:rPr lang="en-US" sz="3600" dirty="0">
                <a:solidFill>
                  <a:schemeClr val="bg1"/>
                </a:solidFill>
              </a:rPr>
              <a:t> </a:t>
            </a:r>
            <a:r>
              <a:rPr lang="en-US" sz="3600" dirty="0" err="1">
                <a:solidFill>
                  <a:schemeClr val="bg1"/>
                </a:solidFill>
              </a:rPr>
              <a:t>vệ</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quyền</a:t>
            </a:r>
            <a:r>
              <a:rPr lang="en-US" sz="3600" dirty="0">
                <a:solidFill>
                  <a:schemeClr val="bg1"/>
                </a:solidFill>
              </a:rPr>
              <a:t>, </a:t>
            </a:r>
            <a:r>
              <a:rPr lang="en-US" sz="3600" dirty="0" err="1">
                <a:solidFill>
                  <a:schemeClr val="bg1"/>
                </a:solidFill>
              </a:rPr>
              <a:t>quyền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quyền</a:t>
            </a:r>
            <a:r>
              <a:rPr lang="en-US" sz="3600" dirty="0">
                <a:solidFill>
                  <a:schemeClr val="bg1"/>
                </a:solidFill>
              </a:rPr>
              <a:t>, </a:t>
            </a:r>
            <a:r>
              <a:rPr lang="en-US" sz="3600" dirty="0" err="1">
                <a:solidFill>
                  <a:schemeClr val="bg1"/>
                </a:solidFill>
              </a:rPr>
              <a:t>quyền</a:t>
            </a:r>
            <a:r>
              <a:rPr lang="en-US" sz="3600" dirty="0">
                <a:solidFill>
                  <a:schemeClr val="bg1"/>
                </a:solidFill>
              </a:rPr>
              <a:t> </a:t>
            </a:r>
            <a:r>
              <a:rPr lang="en-US" sz="3600" dirty="0" err="1">
                <a:solidFill>
                  <a:schemeClr val="bg1"/>
                </a:solidFill>
              </a:rPr>
              <a:t>tài</a:t>
            </a:r>
            <a:r>
              <a:rPr lang="en-US" sz="3600" dirty="0">
                <a:solidFill>
                  <a:schemeClr val="bg1"/>
                </a:solidFill>
              </a:rPr>
              <a:t> </a:t>
            </a:r>
            <a:r>
              <a:rPr lang="en-US" sz="3600" dirty="0" err="1">
                <a:solidFill>
                  <a:schemeClr val="bg1"/>
                </a:solidFill>
              </a:rPr>
              <a:t>phán</a:t>
            </a:r>
            <a:r>
              <a:rPr lang="en-US" sz="3600" dirty="0">
                <a:solidFill>
                  <a:schemeClr val="bg1"/>
                </a:solidFill>
              </a:rPr>
              <a:t>, </a:t>
            </a:r>
            <a:r>
              <a:rPr lang="en-US" sz="3600" dirty="0" err="1">
                <a:solidFill>
                  <a:schemeClr val="bg1"/>
                </a:solidFill>
              </a:rPr>
              <a:t>lợi</a:t>
            </a:r>
            <a:r>
              <a:rPr lang="en-US" sz="3600" dirty="0">
                <a:solidFill>
                  <a:schemeClr val="bg1"/>
                </a:solidFill>
              </a:rPr>
              <a:t> </a:t>
            </a:r>
            <a:r>
              <a:rPr lang="en-US" sz="3600" dirty="0" err="1">
                <a:solidFill>
                  <a:schemeClr val="bg1"/>
                </a:solidFill>
              </a:rPr>
              <a:t>ích</a:t>
            </a:r>
            <a:r>
              <a:rPr lang="en-US" sz="3600" dirty="0">
                <a:solidFill>
                  <a:schemeClr val="bg1"/>
                </a:solidFill>
              </a:rPr>
              <a:t> </a:t>
            </a:r>
            <a:r>
              <a:rPr lang="en-US" sz="3600" dirty="0" err="1">
                <a:solidFill>
                  <a:schemeClr val="bg1"/>
                </a:solidFill>
              </a:rPr>
              <a:t>hợp</a:t>
            </a:r>
            <a:r>
              <a:rPr lang="en-US" sz="3600" dirty="0">
                <a:solidFill>
                  <a:schemeClr val="bg1"/>
                </a:solidFill>
              </a:rPr>
              <a:t> </a:t>
            </a:r>
            <a:r>
              <a:rPr lang="en-US" sz="3600" dirty="0" err="1">
                <a:solidFill>
                  <a:schemeClr val="bg1"/>
                </a:solidFill>
              </a:rPr>
              <a:t>pháp</a:t>
            </a:r>
            <a:r>
              <a:rPr lang="en-US" sz="3600" dirty="0">
                <a:solidFill>
                  <a:schemeClr val="bg1"/>
                </a:solidFill>
              </a:rPr>
              <a:t>, </a:t>
            </a:r>
            <a:r>
              <a:rPr lang="en-US" sz="3600" dirty="0" err="1">
                <a:solidFill>
                  <a:schemeClr val="bg1"/>
                </a:solidFill>
              </a:rPr>
              <a:t>chính</a:t>
            </a:r>
            <a:r>
              <a:rPr lang="en-US" sz="3600" dirty="0">
                <a:solidFill>
                  <a:schemeClr val="bg1"/>
                </a:solidFill>
              </a:rPr>
              <a:t> </a:t>
            </a:r>
            <a:r>
              <a:rPr lang="en-US" sz="3600" dirty="0" err="1">
                <a:solidFill>
                  <a:schemeClr val="bg1"/>
                </a:solidFill>
              </a:rPr>
              <a:t>đáng</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Việt</a:t>
            </a:r>
            <a:r>
              <a:rPr lang="en-US" sz="3600" dirty="0">
                <a:solidFill>
                  <a:schemeClr val="bg1"/>
                </a:solidFill>
              </a:rPr>
              <a:t> Nam; </a:t>
            </a:r>
            <a:r>
              <a:rPr lang="en-US" sz="3600" dirty="0" err="1">
                <a:solidFill>
                  <a:schemeClr val="bg1"/>
                </a:solidFill>
              </a:rPr>
              <a:t>thúc</a:t>
            </a:r>
            <a:r>
              <a:rPr lang="en-US" sz="3600" dirty="0">
                <a:solidFill>
                  <a:schemeClr val="bg1"/>
                </a:solidFill>
              </a:rPr>
              <a:t> </a:t>
            </a:r>
            <a:r>
              <a:rPr lang="en-US" sz="3600" dirty="0" err="1">
                <a:solidFill>
                  <a:schemeClr val="bg1"/>
                </a:solidFill>
              </a:rPr>
              <a:t>đẩy</a:t>
            </a:r>
            <a:r>
              <a:rPr lang="en-US" sz="3600" dirty="0">
                <a:solidFill>
                  <a:schemeClr val="bg1"/>
                </a:solidFill>
              </a:rPr>
              <a:t> </a:t>
            </a:r>
            <a:r>
              <a:rPr lang="en-US" sz="3600" dirty="0" err="1">
                <a:solidFill>
                  <a:schemeClr val="bg1"/>
                </a:solidFill>
              </a:rPr>
              <a:t>giải</a:t>
            </a:r>
            <a:r>
              <a:rPr lang="en-US" sz="3600" dirty="0">
                <a:solidFill>
                  <a:schemeClr val="bg1"/>
                </a:solidFill>
              </a:rPr>
              <a:t> </a:t>
            </a:r>
            <a:r>
              <a:rPr lang="en-US" sz="3600" dirty="0" err="1">
                <a:solidFill>
                  <a:schemeClr val="bg1"/>
                </a:solidFill>
              </a:rPr>
              <a:t>quyết</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vấn</a:t>
            </a:r>
            <a:r>
              <a:rPr lang="en-US" sz="3600" dirty="0">
                <a:solidFill>
                  <a:schemeClr val="bg1"/>
                </a:solidFill>
              </a:rPr>
              <a:t> </a:t>
            </a:r>
            <a:r>
              <a:rPr lang="en-US" sz="3600" dirty="0" err="1">
                <a:solidFill>
                  <a:schemeClr val="bg1"/>
                </a:solidFill>
              </a:rPr>
              <a:t>đề</a:t>
            </a:r>
            <a:r>
              <a:rPr lang="en-US" sz="3600" dirty="0">
                <a:solidFill>
                  <a:schemeClr val="bg1"/>
                </a:solidFill>
              </a:rPr>
              <a:t> </a:t>
            </a:r>
            <a:r>
              <a:rPr lang="en-US" sz="3600" dirty="0" err="1">
                <a:solidFill>
                  <a:schemeClr val="bg1"/>
                </a:solidFill>
              </a:rPr>
              <a:t>trên</a:t>
            </a:r>
            <a:r>
              <a:rPr lang="en-US" sz="3600" dirty="0">
                <a:solidFill>
                  <a:schemeClr val="bg1"/>
                </a:solidFill>
              </a:rPr>
              <a:t> </a:t>
            </a:r>
            <a:r>
              <a:rPr lang="en-US" sz="3600" dirty="0" err="1">
                <a:solidFill>
                  <a:schemeClr val="bg1"/>
                </a:solidFill>
              </a:rPr>
              <a:t>biển</a:t>
            </a:r>
            <a:r>
              <a:rPr lang="en-US" sz="3600" dirty="0">
                <a:solidFill>
                  <a:schemeClr val="bg1"/>
                </a:solidFill>
              </a:rPr>
              <a:t> </a:t>
            </a:r>
            <a:r>
              <a:rPr lang="en-US" sz="3600" dirty="0" err="1">
                <a:solidFill>
                  <a:schemeClr val="bg1"/>
                </a:solidFill>
              </a:rPr>
              <a:t>bằng</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biện</a:t>
            </a:r>
            <a:r>
              <a:rPr lang="en-US" sz="3600" dirty="0">
                <a:solidFill>
                  <a:schemeClr val="bg1"/>
                </a:solidFill>
              </a:rPr>
              <a:t> </a:t>
            </a:r>
            <a:r>
              <a:rPr lang="en-US" sz="3600" dirty="0" err="1">
                <a:solidFill>
                  <a:schemeClr val="bg1"/>
                </a:solidFill>
              </a:rPr>
              <a:t>pháp</a:t>
            </a:r>
            <a:r>
              <a:rPr lang="en-US" sz="3600" dirty="0">
                <a:solidFill>
                  <a:schemeClr val="bg1"/>
                </a:solidFill>
              </a:rPr>
              <a:t> </a:t>
            </a:r>
            <a:r>
              <a:rPr lang="en-US" sz="3600" dirty="0" err="1">
                <a:solidFill>
                  <a:schemeClr val="bg1"/>
                </a:solidFill>
              </a:rPr>
              <a:t>hoà</a:t>
            </a:r>
            <a:r>
              <a:rPr lang="en-US" sz="3600" dirty="0">
                <a:solidFill>
                  <a:schemeClr val="bg1"/>
                </a:solidFill>
              </a:rPr>
              <a:t> </a:t>
            </a:r>
            <a:r>
              <a:rPr lang="en-US" sz="3600" dirty="0" err="1">
                <a:solidFill>
                  <a:schemeClr val="bg1"/>
                </a:solidFill>
              </a:rPr>
              <a:t>bình</a:t>
            </a:r>
            <a:r>
              <a:rPr lang="en-US" sz="3600" dirty="0">
                <a:solidFill>
                  <a:schemeClr val="bg1"/>
                </a:solidFill>
              </a:rPr>
              <a:t>, </a:t>
            </a:r>
            <a:r>
              <a:rPr lang="en-US" sz="3600" dirty="0" err="1">
                <a:solidFill>
                  <a:schemeClr val="bg1"/>
                </a:solidFill>
              </a:rPr>
              <a:t>tăng</a:t>
            </a:r>
            <a:r>
              <a:rPr lang="en-US" sz="3600" dirty="0">
                <a:solidFill>
                  <a:schemeClr val="bg1"/>
                </a:solidFill>
              </a:rPr>
              <a:t> </a:t>
            </a:r>
            <a:r>
              <a:rPr lang="en-US" sz="3600" dirty="0" err="1">
                <a:solidFill>
                  <a:schemeClr val="bg1"/>
                </a:solidFill>
              </a:rPr>
              <a:t>cường</a:t>
            </a:r>
            <a:r>
              <a:rPr lang="en-US" sz="3600" dirty="0">
                <a:solidFill>
                  <a:schemeClr val="bg1"/>
                </a:solidFill>
              </a:rPr>
              <a:t> </a:t>
            </a:r>
            <a:r>
              <a:rPr lang="en-US" sz="3600" dirty="0" err="1">
                <a:solidFill>
                  <a:schemeClr val="bg1"/>
                </a:solidFill>
              </a:rPr>
              <a:t>hợp</a:t>
            </a:r>
            <a:r>
              <a:rPr lang="en-US" sz="3600" dirty="0">
                <a:solidFill>
                  <a:schemeClr val="bg1"/>
                </a:solidFill>
              </a:rPr>
              <a:t> </a:t>
            </a:r>
            <a:r>
              <a:rPr lang="en-US" sz="3600" dirty="0" err="1">
                <a:solidFill>
                  <a:schemeClr val="bg1"/>
                </a:solidFill>
              </a:rPr>
              <a:t>tác</a:t>
            </a:r>
            <a:r>
              <a:rPr lang="en-US" sz="3600" dirty="0">
                <a:solidFill>
                  <a:schemeClr val="bg1"/>
                </a:solidFill>
              </a:rPr>
              <a:t> </a:t>
            </a:r>
            <a:r>
              <a:rPr lang="en-US" sz="3600" dirty="0" err="1">
                <a:solidFill>
                  <a:schemeClr val="bg1"/>
                </a:solidFill>
              </a:rPr>
              <a:t>quốc</a:t>
            </a:r>
            <a:r>
              <a:rPr lang="en-US" sz="3600" dirty="0">
                <a:solidFill>
                  <a:schemeClr val="bg1"/>
                </a:solidFill>
              </a:rPr>
              <a:t> </a:t>
            </a:r>
            <a:r>
              <a:rPr lang="en-US" sz="3600" dirty="0" err="1">
                <a:solidFill>
                  <a:schemeClr val="bg1"/>
                </a:solidFill>
              </a:rPr>
              <a:t>tế</a:t>
            </a:r>
            <a:r>
              <a:rPr lang="en-US" sz="3600" dirty="0">
                <a:solidFill>
                  <a:schemeClr val="bg1"/>
                </a:solidFill>
              </a:rPr>
              <a:t>, </a:t>
            </a:r>
            <a:r>
              <a:rPr lang="en-US" sz="3600" dirty="0" err="1">
                <a:solidFill>
                  <a:schemeClr val="bg1"/>
                </a:solidFill>
              </a:rPr>
              <a:t>bảo</a:t>
            </a:r>
            <a:r>
              <a:rPr lang="en-US" sz="3600" dirty="0">
                <a:solidFill>
                  <a:schemeClr val="bg1"/>
                </a:solidFill>
              </a:rPr>
              <a:t> </a:t>
            </a:r>
            <a:r>
              <a:rPr lang="en-US" sz="3600" dirty="0" err="1">
                <a:solidFill>
                  <a:schemeClr val="bg1"/>
                </a:solidFill>
              </a:rPr>
              <a:t>đảm</a:t>
            </a:r>
            <a:r>
              <a:rPr lang="en-US" sz="3600" dirty="0">
                <a:solidFill>
                  <a:schemeClr val="bg1"/>
                </a:solidFill>
              </a:rPr>
              <a:t> an </a:t>
            </a:r>
            <a:r>
              <a:rPr lang="en-US" sz="3600" dirty="0" err="1">
                <a:solidFill>
                  <a:schemeClr val="bg1"/>
                </a:solidFill>
              </a:rPr>
              <a:t>ninh</a:t>
            </a:r>
            <a:r>
              <a:rPr lang="en-US" sz="3600" dirty="0">
                <a:solidFill>
                  <a:schemeClr val="bg1"/>
                </a:solidFill>
              </a:rPr>
              <a:t>, an </a:t>
            </a:r>
            <a:r>
              <a:rPr lang="en-US" sz="3600" dirty="0" err="1">
                <a:solidFill>
                  <a:schemeClr val="bg1"/>
                </a:solidFill>
              </a:rPr>
              <a:t>toàn</a:t>
            </a:r>
            <a:r>
              <a:rPr lang="en-US" sz="3600" dirty="0">
                <a:solidFill>
                  <a:schemeClr val="bg1"/>
                </a:solidFill>
              </a:rPr>
              <a:t>, </a:t>
            </a:r>
            <a:r>
              <a:rPr lang="en-US" sz="3600" dirty="0" err="1">
                <a:solidFill>
                  <a:schemeClr val="bg1"/>
                </a:solidFill>
              </a:rPr>
              <a:t>tự</a:t>
            </a:r>
            <a:r>
              <a:rPr lang="en-US" sz="3600" dirty="0">
                <a:solidFill>
                  <a:schemeClr val="bg1"/>
                </a:solidFill>
              </a:rPr>
              <a:t> do </a:t>
            </a:r>
            <a:r>
              <a:rPr lang="en-US" sz="3600" dirty="0" err="1">
                <a:solidFill>
                  <a:schemeClr val="bg1"/>
                </a:solidFill>
              </a:rPr>
              <a:t>hàng</a:t>
            </a:r>
            <a:r>
              <a:rPr lang="en-US" sz="3600" dirty="0">
                <a:solidFill>
                  <a:schemeClr val="bg1"/>
                </a:solidFill>
              </a:rPr>
              <a:t> </a:t>
            </a:r>
            <a:r>
              <a:rPr lang="en-US" sz="3600" dirty="0" err="1">
                <a:solidFill>
                  <a:schemeClr val="bg1"/>
                </a:solidFill>
              </a:rPr>
              <a:t>hải</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hàng</a:t>
            </a:r>
            <a:r>
              <a:rPr lang="en-US" sz="3600" dirty="0">
                <a:solidFill>
                  <a:schemeClr val="bg1"/>
                </a:solidFill>
              </a:rPr>
              <a:t> </a:t>
            </a:r>
            <a:r>
              <a:rPr lang="en-US" sz="3600" dirty="0" err="1">
                <a:solidFill>
                  <a:schemeClr val="bg1"/>
                </a:solidFill>
              </a:rPr>
              <a:t>không</a:t>
            </a:r>
            <a:r>
              <a:rPr lang="en-US" sz="3600" dirty="0">
                <a:solidFill>
                  <a:schemeClr val="bg1"/>
                </a:solidFill>
              </a:rPr>
              <a:t> ở </a:t>
            </a:r>
            <a:r>
              <a:rPr lang="en-US" sz="3600" dirty="0" err="1">
                <a:solidFill>
                  <a:schemeClr val="bg1"/>
                </a:solidFill>
              </a:rPr>
              <a:t>Biển</a:t>
            </a:r>
            <a:r>
              <a:rPr lang="en-US" sz="3600" dirty="0">
                <a:solidFill>
                  <a:schemeClr val="bg1"/>
                </a:solidFill>
              </a:rPr>
              <a:t> </a:t>
            </a:r>
            <a:r>
              <a:rPr lang="en-US" sz="3600" dirty="0" err="1">
                <a:solidFill>
                  <a:schemeClr val="bg1"/>
                </a:solidFill>
              </a:rPr>
              <a:t>Đông</a:t>
            </a:r>
            <a:r>
              <a:rPr lang="en-US" sz="3600" dirty="0">
                <a:solidFill>
                  <a:schemeClr val="bg1"/>
                </a:solidFill>
              </a:rPr>
              <a:t> </a:t>
            </a:r>
            <a:r>
              <a:rPr lang="en-US" sz="3600" dirty="0" err="1">
                <a:solidFill>
                  <a:schemeClr val="bg1"/>
                </a:solidFill>
              </a:rPr>
              <a:t>trên</a:t>
            </a:r>
            <a:r>
              <a:rPr lang="en-US" sz="3600" dirty="0">
                <a:solidFill>
                  <a:schemeClr val="bg1"/>
                </a:solidFill>
              </a:rPr>
              <a:t> </a:t>
            </a:r>
            <a:r>
              <a:rPr lang="en-US" sz="3600" dirty="0" err="1">
                <a:solidFill>
                  <a:schemeClr val="bg1"/>
                </a:solidFill>
              </a:rPr>
              <a:t>cơ</a:t>
            </a:r>
            <a:r>
              <a:rPr lang="en-US" sz="3600" dirty="0">
                <a:solidFill>
                  <a:schemeClr val="bg1"/>
                </a:solidFill>
              </a:rPr>
              <a:t> </a:t>
            </a:r>
            <a:r>
              <a:rPr lang="en-US" sz="3600" dirty="0" err="1">
                <a:solidFill>
                  <a:schemeClr val="bg1"/>
                </a:solidFill>
              </a:rPr>
              <a:t>sở</a:t>
            </a:r>
            <a:r>
              <a:rPr lang="en-US" sz="3600" dirty="0">
                <a:solidFill>
                  <a:schemeClr val="bg1"/>
                </a:solidFill>
              </a:rPr>
              <a:t> </a:t>
            </a:r>
            <a:r>
              <a:rPr lang="en-US" sz="3600" dirty="0" err="1">
                <a:solidFill>
                  <a:schemeClr val="bg1"/>
                </a:solidFill>
              </a:rPr>
              <a:t>tôn</a:t>
            </a:r>
            <a:r>
              <a:rPr lang="en-US" sz="3600" dirty="0">
                <a:solidFill>
                  <a:schemeClr val="bg1"/>
                </a:solidFill>
              </a:rPr>
              <a:t> </a:t>
            </a:r>
            <a:r>
              <a:rPr lang="en-US" sz="3600" dirty="0" err="1">
                <a:solidFill>
                  <a:schemeClr val="bg1"/>
                </a:solidFill>
              </a:rPr>
              <a:t>trọng</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tuân</a:t>
            </a:r>
            <a:r>
              <a:rPr lang="en-US" sz="3600" dirty="0">
                <a:solidFill>
                  <a:schemeClr val="bg1"/>
                </a:solidFill>
              </a:rPr>
              <a:t> </a:t>
            </a:r>
            <a:r>
              <a:rPr lang="en-US" sz="3600" dirty="0" err="1">
                <a:solidFill>
                  <a:schemeClr val="bg1"/>
                </a:solidFill>
              </a:rPr>
              <a:t>thủ</a:t>
            </a:r>
            <a:r>
              <a:rPr lang="en-US" sz="3600" dirty="0">
                <a:solidFill>
                  <a:schemeClr val="bg1"/>
                </a:solidFill>
              </a:rPr>
              <a:t> </a:t>
            </a:r>
            <a:r>
              <a:rPr lang="en-US" sz="3600" dirty="0" err="1">
                <a:solidFill>
                  <a:schemeClr val="bg1"/>
                </a:solidFill>
              </a:rPr>
              <a:t>luật</a:t>
            </a:r>
            <a:r>
              <a:rPr lang="en-US" sz="3600" dirty="0">
                <a:solidFill>
                  <a:schemeClr val="bg1"/>
                </a:solidFill>
              </a:rPr>
              <a:t> </a:t>
            </a:r>
            <a:r>
              <a:rPr lang="en-US" sz="3600" dirty="0" err="1">
                <a:solidFill>
                  <a:schemeClr val="bg1"/>
                </a:solidFill>
              </a:rPr>
              <a:t>pháp</a:t>
            </a:r>
            <a:r>
              <a:rPr lang="en-US" sz="3600" dirty="0">
                <a:solidFill>
                  <a:schemeClr val="bg1"/>
                </a:solidFill>
              </a:rPr>
              <a:t> </a:t>
            </a:r>
            <a:r>
              <a:rPr lang="en-US" sz="3600" dirty="0" err="1">
                <a:solidFill>
                  <a:schemeClr val="bg1"/>
                </a:solidFill>
              </a:rPr>
              <a:t>quốc</a:t>
            </a:r>
            <a:r>
              <a:rPr lang="en-US" sz="3600" dirty="0">
                <a:solidFill>
                  <a:schemeClr val="bg1"/>
                </a:solidFill>
              </a:rPr>
              <a:t> </a:t>
            </a:r>
            <a:r>
              <a:rPr lang="en-US" sz="3600" dirty="0" err="1">
                <a:solidFill>
                  <a:schemeClr val="bg1"/>
                </a:solidFill>
              </a:rPr>
              <a:t>tế</a:t>
            </a:r>
            <a:r>
              <a:rPr lang="en-US" sz="3600" dirty="0">
                <a:solidFill>
                  <a:schemeClr val="bg1"/>
                </a:solidFill>
              </a:rPr>
              <a:t>, </a:t>
            </a:r>
            <a:r>
              <a:rPr lang="en-US" sz="3600" dirty="0" err="1">
                <a:solidFill>
                  <a:schemeClr val="bg1"/>
                </a:solidFill>
              </a:rPr>
              <a:t>đặc</a:t>
            </a:r>
            <a:r>
              <a:rPr lang="en-US" sz="3600" dirty="0">
                <a:solidFill>
                  <a:schemeClr val="bg1"/>
                </a:solidFill>
              </a:rPr>
              <a:t> </a:t>
            </a:r>
            <a:r>
              <a:rPr lang="en-US" sz="3600" dirty="0" err="1">
                <a:solidFill>
                  <a:schemeClr val="bg1"/>
                </a:solidFill>
              </a:rPr>
              <a:t>biệt</a:t>
            </a:r>
            <a:r>
              <a:rPr lang="en-US" sz="3600" dirty="0">
                <a:solidFill>
                  <a:schemeClr val="bg1"/>
                </a:solidFill>
              </a:rPr>
              <a:t> </a:t>
            </a:r>
            <a:r>
              <a:rPr lang="en-US" sz="3600" dirty="0" err="1">
                <a:solidFill>
                  <a:schemeClr val="bg1"/>
                </a:solidFill>
              </a:rPr>
              <a:t>là</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ước</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hợp</a:t>
            </a:r>
            <a:r>
              <a:rPr lang="en-US" sz="3600" dirty="0">
                <a:solidFill>
                  <a:schemeClr val="bg1"/>
                </a:solidFill>
              </a:rPr>
              <a:t> </a:t>
            </a:r>
            <a:r>
              <a:rPr lang="en-US" sz="3600" dirty="0" err="1">
                <a:solidFill>
                  <a:schemeClr val="bg1"/>
                </a:solidFill>
              </a:rPr>
              <a:t>quốc</a:t>
            </a:r>
            <a:r>
              <a:rPr lang="en-US" sz="3600" dirty="0">
                <a:solidFill>
                  <a:schemeClr val="bg1"/>
                </a:solidFill>
              </a:rPr>
              <a:t> </a:t>
            </a:r>
            <a:r>
              <a:rPr lang="en-US" sz="3600" dirty="0" err="1">
                <a:solidFill>
                  <a:schemeClr val="bg1"/>
                </a:solidFill>
              </a:rPr>
              <a:t>về</a:t>
            </a:r>
            <a:r>
              <a:rPr lang="en-US" sz="3600" dirty="0">
                <a:solidFill>
                  <a:schemeClr val="bg1"/>
                </a:solidFill>
              </a:rPr>
              <a:t> </a:t>
            </a:r>
            <a:r>
              <a:rPr lang="en-US" sz="3600" dirty="0" err="1">
                <a:solidFill>
                  <a:schemeClr val="bg1"/>
                </a:solidFill>
              </a:rPr>
              <a:t>Luật</a:t>
            </a:r>
            <a:r>
              <a:rPr lang="en-US" sz="3600" dirty="0">
                <a:solidFill>
                  <a:schemeClr val="bg1"/>
                </a:solidFill>
              </a:rPr>
              <a:t> </a:t>
            </a:r>
            <a:r>
              <a:rPr lang="en-US" sz="3600" dirty="0" err="1">
                <a:solidFill>
                  <a:schemeClr val="bg1"/>
                </a:solidFill>
              </a:rPr>
              <a:t>Biển</a:t>
            </a:r>
            <a:r>
              <a:rPr lang="en-US" sz="3600" dirty="0">
                <a:solidFill>
                  <a:schemeClr val="bg1"/>
                </a:solidFill>
              </a:rPr>
              <a:t> </a:t>
            </a:r>
            <a:r>
              <a:rPr lang="en-US" sz="3600" dirty="0" err="1">
                <a:solidFill>
                  <a:schemeClr val="bg1"/>
                </a:solidFill>
              </a:rPr>
              <a:t>năm</a:t>
            </a:r>
            <a:r>
              <a:rPr lang="en-US" sz="3600" dirty="0">
                <a:solidFill>
                  <a:schemeClr val="bg1"/>
                </a:solidFill>
              </a:rPr>
              <a:t> 1982; </a:t>
            </a:r>
          </a:p>
          <a:p>
            <a:pPr algn="just"/>
            <a:endParaRPr lang="en-US" sz="3600" dirty="0">
              <a:solidFill>
                <a:schemeClr val="bg1"/>
              </a:solidFill>
            </a:endParaRPr>
          </a:p>
          <a:p>
            <a:pPr algn="just"/>
            <a:r>
              <a:rPr lang="en-US" sz="3600" b="1" dirty="0">
                <a:solidFill>
                  <a:schemeClr val="bg1"/>
                </a:solidFill>
              </a:rPr>
              <a:t>(v)</a:t>
            </a:r>
            <a:r>
              <a:rPr lang="en-US" sz="3600" dirty="0">
                <a:solidFill>
                  <a:schemeClr val="bg1"/>
                </a:solidFill>
              </a:rPr>
              <a:t> </a:t>
            </a:r>
            <a:r>
              <a:rPr lang="en-US" sz="3600" dirty="0" err="1">
                <a:solidFill>
                  <a:schemeClr val="bg1"/>
                </a:solidFill>
              </a:rPr>
              <a:t>Bảo</a:t>
            </a:r>
            <a:r>
              <a:rPr lang="en-US" sz="3600" dirty="0">
                <a:solidFill>
                  <a:schemeClr val="bg1"/>
                </a:solidFill>
              </a:rPr>
              <a:t> </a:t>
            </a:r>
            <a:r>
              <a:rPr lang="en-US" sz="3600" dirty="0" err="1">
                <a:solidFill>
                  <a:schemeClr val="bg1"/>
                </a:solidFill>
              </a:rPr>
              <a:t>đảm</a:t>
            </a:r>
            <a:r>
              <a:rPr lang="en-US" sz="3600" dirty="0">
                <a:solidFill>
                  <a:schemeClr val="bg1"/>
                </a:solidFill>
              </a:rPr>
              <a:t> </a:t>
            </a:r>
            <a:r>
              <a:rPr lang="en-US" sz="3600" dirty="0" err="1">
                <a:solidFill>
                  <a:schemeClr val="bg1"/>
                </a:solidFill>
              </a:rPr>
              <a:t>sự</a:t>
            </a:r>
            <a:r>
              <a:rPr lang="en-US" sz="3600" dirty="0">
                <a:solidFill>
                  <a:schemeClr val="bg1"/>
                </a:solidFill>
              </a:rPr>
              <a:t> </a:t>
            </a:r>
            <a:r>
              <a:rPr lang="en-US" sz="3600" dirty="0" err="1">
                <a:solidFill>
                  <a:schemeClr val="bg1"/>
                </a:solidFill>
              </a:rPr>
              <a:t>lãnh</a:t>
            </a:r>
            <a:r>
              <a:rPr lang="en-US" sz="3600" dirty="0">
                <a:solidFill>
                  <a:schemeClr val="bg1"/>
                </a:solidFill>
              </a:rPr>
              <a:t> </a:t>
            </a:r>
            <a:r>
              <a:rPr lang="en-US" sz="3600" dirty="0" err="1">
                <a:solidFill>
                  <a:schemeClr val="bg1"/>
                </a:solidFill>
              </a:rPr>
              <a:t>đạo</a:t>
            </a:r>
            <a:r>
              <a:rPr lang="en-US" sz="3600" dirty="0">
                <a:solidFill>
                  <a:schemeClr val="bg1"/>
                </a:solidFill>
              </a:rPr>
              <a:t> </a:t>
            </a:r>
            <a:r>
              <a:rPr lang="en-US" sz="3600" dirty="0" err="1">
                <a:solidFill>
                  <a:schemeClr val="bg1"/>
                </a:solidFill>
              </a:rPr>
              <a:t>thống</a:t>
            </a:r>
            <a:r>
              <a:rPr lang="en-US" sz="3600" dirty="0">
                <a:solidFill>
                  <a:schemeClr val="bg1"/>
                </a:solidFill>
              </a:rPr>
              <a:t> </a:t>
            </a:r>
            <a:r>
              <a:rPr lang="en-US" sz="3600" dirty="0" err="1">
                <a:solidFill>
                  <a:schemeClr val="bg1"/>
                </a:solidFill>
              </a:rPr>
              <a:t>nhất</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Đảng</a:t>
            </a:r>
            <a:r>
              <a:rPr lang="en-US" sz="3600" dirty="0">
                <a:solidFill>
                  <a:schemeClr val="bg1"/>
                </a:solidFill>
              </a:rPr>
              <a:t>, </a:t>
            </a:r>
            <a:r>
              <a:rPr lang="en-US" sz="3600" dirty="0" err="1">
                <a:solidFill>
                  <a:schemeClr val="bg1"/>
                </a:solidFill>
              </a:rPr>
              <a:t>sự</a:t>
            </a:r>
            <a:r>
              <a:rPr lang="en-US" sz="3600" dirty="0">
                <a:solidFill>
                  <a:schemeClr val="bg1"/>
                </a:solidFill>
              </a:rPr>
              <a:t> </a:t>
            </a:r>
            <a:r>
              <a:rPr lang="en-US" sz="3600" dirty="0" err="1">
                <a:solidFill>
                  <a:schemeClr val="bg1"/>
                </a:solidFill>
              </a:rPr>
              <a:t>quản</a:t>
            </a:r>
            <a:r>
              <a:rPr lang="en-US" sz="3600" dirty="0">
                <a:solidFill>
                  <a:schemeClr val="bg1"/>
                </a:solidFill>
              </a:rPr>
              <a:t> </a:t>
            </a:r>
            <a:r>
              <a:rPr lang="en-US" sz="3600" dirty="0" err="1">
                <a:solidFill>
                  <a:schemeClr val="bg1"/>
                </a:solidFill>
              </a:rPr>
              <a:t>lý</a:t>
            </a:r>
            <a:r>
              <a:rPr lang="en-US" sz="3600" dirty="0">
                <a:solidFill>
                  <a:schemeClr val="bg1"/>
                </a:solidFill>
              </a:rPr>
              <a:t> </a:t>
            </a:r>
            <a:r>
              <a:rPr lang="en-US" sz="3600" dirty="0" err="1">
                <a:solidFill>
                  <a:schemeClr val="bg1"/>
                </a:solidFill>
              </a:rPr>
              <a:t>tập</a:t>
            </a:r>
            <a:r>
              <a:rPr lang="en-US" sz="3600" dirty="0">
                <a:solidFill>
                  <a:schemeClr val="bg1"/>
                </a:solidFill>
              </a:rPr>
              <a:t> </a:t>
            </a:r>
            <a:r>
              <a:rPr lang="en-US" sz="3600" dirty="0" err="1">
                <a:solidFill>
                  <a:schemeClr val="bg1"/>
                </a:solidFill>
              </a:rPr>
              <a:t>trung</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Nhà</a:t>
            </a:r>
            <a:r>
              <a:rPr lang="en-US" sz="3600" dirty="0">
                <a:solidFill>
                  <a:schemeClr val="bg1"/>
                </a:solidFill>
              </a:rPr>
              <a:t> </a:t>
            </a:r>
            <a:r>
              <a:rPr lang="en-US" sz="3600" dirty="0" err="1">
                <a:solidFill>
                  <a:schemeClr val="bg1"/>
                </a:solidFill>
              </a:rPr>
              <a:t>nước</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với</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ngoại</a:t>
            </a:r>
            <a:r>
              <a:rPr lang="en-US" sz="3600" dirty="0">
                <a:solidFill>
                  <a:schemeClr val="bg1"/>
                </a:solidFill>
              </a:rPr>
              <a:t>. </a:t>
            </a:r>
            <a:r>
              <a:rPr lang="en-US" sz="3600" dirty="0" err="1">
                <a:solidFill>
                  <a:schemeClr val="bg1"/>
                </a:solidFill>
              </a:rPr>
              <a:t>Triển</a:t>
            </a:r>
            <a:r>
              <a:rPr lang="en-US" sz="3600" dirty="0">
                <a:solidFill>
                  <a:schemeClr val="bg1"/>
                </a:solidFill>
              </a:rPr>
              <a:t> </a:t>
            </a:r>
            <a:r>
              <a:rPr lang="en-US" sz="3600" dirty="0" err="1">
                <a:solidFill>
                  <a:schemeClr val="bg1"/>
                </a:solidFill>
              </a:rPr>
              <a:t>khai</a:t>
            </a:r>
            <a:r>
              <a:rPr lang="en-US" sz="3600" dirty="0">
                <a:solidFill>
                  <a:schemeClr val="bg1"/>
                </a:solidFill>
              </a:rPr>
              <a:t> </a:t>
            </a:r>
            <a:r>
              <a:rPr lang="en-US" sz="3600" dirty="0" err="1">
                <a:solidFill>
                  <a:schemeClr val="bg1"/>
                </a:solidFill>
              </a:rPr>
              <a:t>đồng</a:t>
            </a:r>
            <a:r>
              <a:rPr lang="en-US" sz="3600" dirty="0">
                <a:solidFill>
                  <a:schemeClr val="bg1"/>
                </a:solidFill>
              </a:rPr>
              <a:t> </a:t>
            </a:r>
            <a:r>
              <a:rPr lang="en-US" sz="3600" dirty="0" err="1">
                <a:solidFill>
                  <a:schemeClr val="bg1"/>
                </a:solidFill>
              </a:rPr>
              <a:t>bộ</a:t>
            </a:r>
            <a:r>
              <a:rPr lang="en-US" sz="3600" dirty="0">
                <a:solidFill>
                  <a:schemeClr val="bg1"/>
                </a:solidFill>
              </a:rPr>
              <a:t>, </a:t>
            </a:r>
            <a:r>
              <a:rPr lang="en-US" sz="3600" dirty="0" err="1">
                <a:solidFill>
                  <a:schemeClr val="bg1"/>
                </a:solidFill>
              </a:rPr>
              <a:t>toàn</a:t>
            </a:r>
            <a:r>
              <a:rPr lang="en-US" sz="3600" dirty="0">
                <a:solidFill>
                  <a:schemeClr val="bg1"/>
                </a:solidFill>
              </a:rPr>
              <a:t> </a:t>
            </a:r>
            <a:r>
              <a:rPr lang="en-US" sz="3600" dirty="0" err="1">
                <a:solidFill>
                  <a:schemeClr val="bg1"/>
                </a:solidFill>
              </a:rPr>
              <a:t>diện</a:t>
            </a:r>
            <a:r>
              <a:rPr lang="en-US" sz="3600" dirty="0">
                <a:solidFill>
                  <a:schemeClr val="bg1"/>
                </a:solidFill>
              </a:rPr>
              <a:t>, </a:t>
            </a:r>
            <a:r>
              <a:rPr lang="en-US" sz="3600" dirty="0" err="1">
                <a:solidFill>
                  <a:schemeClr val="bg1"/>
                </a:solidFill>
              </a:rPr>
              <a:t>hiệu</a:t>
            </a:r>
            <a:r>
              <a:rPr lang="en-US" sz="3600" dirty="0">
                <a:solidFill>
                  <a:schemeClr val="bg1"/>
                </a:solidFill>
              </a:rPr>
              <a:t> </a:t>
            </a:r>
            <a:r>
              <a:rPr lang="en-US" sz="3600" dirty="0" err="1">
                <a:solidFill>
                  <a:schemeClr val="bg1"/>
                </a:solidFill>
              </a:rPr>
              <a:t>quả</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ngoại</a:t>
            </a:r>
            <a:r>
              <a:rPr lang="en-US" sz="3600" dirty="0">
                <a:solidFill>
                  <a:schemeClr val="bg1"/>
                </a:solidFill>
              </a:rPr>
              <a:t> </a:t>
            </a:r>
            <a:r>
              <a:rPr lang="en-US" sz="3600" dirty="0" err="1">
                <a:solidFill>
                  <a:schemeClr val="bg1"/>
                </a:solidFill>
              </a:rPr>
              <a:t>trên</a:t>
            </a:r>
            <a:r>
              <a:rPr lang="en-US" sz="3600" dirty="0">
                <a:solidFill>
                  <a:schemeClr val="bg1"/>
                </a:solidFill>
              </a:rPr>
              <a:t> </a:t>
            </a:r>
            <a:r>
              <a:rPr lang="en-US" sz="3600" dirty="0" err="1">
                <a:solidFill>
                  <a:schemeClr val="bg1"/>
                </a:solidFill>
              </a:rPr>
              <a:t>cả</a:t>
            </a:r>
            <a:r>
              <a:rPr lang="en-US" sz="3600" dirty="0">
                <a:solidFill>
                  <a:schemeClr val="bg1"/>
                </a:solidFill>
              </a:rPr>
              <a:t> 3 </a:t>
            </a:r>
            <a:r>
              <a:rPr lang="en-US" sz="3600" dirty="0" err="1">
                <a:solidFill>
                  <a:schemeClr val="bg1"/>
                </a:solidFill>
              </a:rPr>
              <a:t>trụ</a:t>
            </a:r>
            <a:r>
              <a:rPr lang="en-US" sz="3600" dirty="0">
                <a:solidFill>
                  <a:schemeClr val="bg1"/>
                </a:solidFill>
              </a:rPr>
              <a:t> </a:t>
            </a:r>
            <a:r>
              <a:rPr lang="en-US" sz="3600" dirty="0" err="1">
                <a:solidFill>
                  <a:schemeClr val="bg1"/>
                </a:solidFill>
              </a:rPr>
              <a:t>cột</a:t>
            </a:r>
            <a:r>
              <a:rPr lang="en-US" sz="3600" dirty="0">
                <a:solidFill>
                  <a:schemeClr val="bg1"/>
                </a:solidFill>
              </a:rPr>
              <a:t>: đ</a:t>
            </a:r>
            <a:r>
              <a:rPr lang="en-US" sz="3600" dirty="0" err="1">
                <a:solidFill>
                  <a:schemeClr val="bg1"/>
                </a:solidFill>
              </a:rPr>
              <a:t>ối</a:t>
            </a:r>
            <a:r>
              <a:rPr lang="en-US" sz="3600" dirty="0">
                <a:solidFill>
                  <a:schemeClr val="bg1"/>
                </a:solidFill>
              </a:rPr>
              <a:t> </a:t>
            </a:r>
            <a:r>
              <a:rPr lang="en-US" sz="3600" dirty="0" err="1">
                <a:solidFill>
                  <a:schemeClr val="bg1"/>
                </a:solidFill>
              </a:rPr>
              <a:t>ngoại</a:t>
            </a:r>
            <a:r>
              <a:rPr lang="en-US" sz="3600" dirty="0">
                <a:solidFill>
                  <a:schemeClr val="bg1"/>
                </a:solidFill>
              </a:rPr>
              <a:t> </a:t>
            </a:r>
            <a:r>
              <a:rPr lang="en-US" sz="3600" dirty="0" err="1">
                <a:solidFill>
                  <a:schemeClr val="bg1"/>
                </a:solidFill>
              </a:rPr>
              <a:t>đảng</a:t>
            </a:r>
            <a:r>
              <a:rPr lang="en-US" sz="3600" dirty="0">
                <a:solidFill>
                  <a:schemeClr val="bg1"/>
                </a:solidFill>
              </a:rPr>
              <a:t>, </a:t>
            </a:r>
            <a:r>
              <a:rPr lang="en-US" sz="3600" dirty="0" err="1">
                <a:solidFill>
                  <a:schemeClr val="bg1"/>
                </a:solidFill>
              </a:rPr>
              <a:t>ngoại</a:t>
            </a:r>
            <a:r>
              <a:rPr lang="en-US" sz="3600" dirty="0">
                <a:solidFill>
                  <a:schemeClr val="bg1"/>
                </a:solidFill>
              </a:rPr>
              <a:t> </a:t>
            </a:r>
            <a:r>
              <a:rPr lang="en-US" sz="3600" dirty="0" err="1">
                <a:solidFill>
                  <a:schemeClr val="bg1"/>
                </a:solidFill>
              </a:rPr>
              <a:t>giao</a:t>
            </a:r>
            <a:r>
              <a:rPr lang="en-US" sz="3600" dirty="0">
                <a:solidFill>
                  <a:schemeClr val="bg1"/>
                </a:solidFill>
              </a:rPr>
              <a:t> </a:t>
            </a:r>
            <a:r>
              <a:rPr lang="en-US" sz="3600" dirty="0" err="1">
                <a:solidFill>
                  <a:schemeClr val="bg1"/>
                </a:solidFill>
              </a:rPr>
              <a:t>nhà</a:t>
            </a:r>
            <a:r>
              <a:rPr lang="en-US" sz="3600" dirty="0">
                <a:solidFill>
                  <a:schemeClr val="bg1"/>
                </a:solidFill>
              </a:rPr>
              <a:t> </a:t>
            </a:r>
            <a:r>
              <a:rPr lang="en-US" sz="3600" dirty="0" err="1">
                <a:solidFill>
                  <a:schemeClr val="bg1"/>
                </a:solidFill>
              </a:rPr>
              <a:t>nước</a:t>
            </a:r>
            <a:r>
              <a:rPr lang="en-US" sz="3600" dirty="0">
                <a:solidFill>
                  <a:schemeClr val="bg1"/>
                </a:solidFill>
              </a:rPr>
              <a:t>, </a:t>
            </a:r>
            <a:r>
              <a:rPr lang="en-US" sz="3600" dirty="0" err="1">
                <a:solidFill>
                  <a:schemeClr val="bg1"/>
                </a:solidFill>
              </a:rPr>
              <a:t>đối</a:t>
            </a:r>
            <a:r>
              <a:rPr lang="en-US" sz="3600" dirty="0">
                <a:solidFill>
                  <a:schemeClr val="bg1"/>
                </a:solidFill>
              </a:rPr>
              <a:t> </a:t>
            </a:r>
            <a:r>
              <a:rPr lang="en-US" sz="3600" dirty="0" err="1">
                <a:solidFill>
                  <a:schemeClr val="bg1"/>
                </a:solidFill>
              </a:rPr>
              <a:t>ngoại</a:t>
            </a:r>
            <a:r>
              <a:rPr lang="en-US" sz="3600" dirty="0">
                <a:solidFill>
                  <a:schemeClr val="bg1"/>
                </a:solidFill>
              </a:rPr>
              <a:t> </a:t>
            </a:r>
            <a:r>
              <a:rPr lang="en-US" sz="3600" dirty="0" err="1">
                <a:solidFill>
                  <a:schemeClr val="bg1"/>
                </a:solidFill>
              </a:rPr>
              <a:t>nhân</a:t>
            </a:r>
            <a:r>
              <a:rPr lang="en-US" sz="3600" dirty="0">
                <a:solidFill>
                  <a:schemeClr val="bg1"/>
                </a:solidFill>
              </a:rPr>
              <a:t> </a:t>
            </a:r>
            <a:r>
              <a:rPr lang="en-US" sz="3600" dirty="0" err="1">
                <a:solidFill>
                  <a:schemeClr val="bg1"/>
                </a:solidFill>
              </a:rPr>
              <a:t>dân</a:t>
            </a:r>
            <a:r>
              <a:rPr lang="en-US" sz="3600" dirty="0">
                <a:solidFill>
                  <a:schemeClr val="bg1"/>
                </a:solidFill>
              </a:rPr>
              <a:t> </a:t>
            </a:r>
            <a:r>
              <a:rPr lang="en-US" sz="3600" dirty="0" err="1">
                <a:solidFill>
                  <a:schemeClr val="bg1"/>
                </a:solidFill>
              </a:rPr>
              <a:t>thống</a:t>
            </a:r>
            <a:r>
              <a:rPr lang="en-US" sz="3600" dirty="0">
                <a:solidFill>
                  <a:schemeClr val="bg1"/>
                </a:solidFill>
              </a:rPr>
              <a:t> </a:t>
            </a:r>
            <a:r>
              <a:rPr lang="en-US" sz="3600" dirty="0" err="1">
                <a:solidFill>
                  <a:schemeClr val="bg1"/>
                </a:solidFill>
              </a:rPr>
              <a:t>nhất</a:t>
            </a:r>
            <a:r>
              <a:rPr lang="en-US" sz="3600" dirty="0">
                <a:solidFill>
                  <a:schemeClr val="bg1"/>
                </a:solidFill>
              </a:rPr>
              <a:t> </a:t>
            </a:r>
            <a:r>
              <a:rPr lang="en-US" sz="3600" dirty="0" err="1">
                <a:solidFill>
                  <a:schemeClr val="bg1"/>
                </a:solidFill>
              </a:rPr>
              <a:t>từ</a:t>
            </a:r>
            <a:r>
              <a:rPr lang="en-US" sz="3600" dirty="0">
                <a:solidFill>
                  <a:schemeClr val="bg1"/>
                </a:solidFill>
              </a:rPr>
              <a:t> </a:t>
            </a:r>
            <a:r>
              <a:rPr lang="en-US" sz="3600" dirty="0" err="1">
                <a:solidFill>
                  <a:schemeClr val="bg1"/>
                </a:solidFill>
              </a:rPr>
              <a:t>Trung</a:t>
            </a:r>
            <a:r>
              <a:rPr lang="en-US" sz="3600" dirty="0">
                <a:solidFill>
                  <a:schemeClr val="bg1"/>
                </a:solidFill>
              </a:rPr>
              <a:t> </a:t>
            </a:r>
            <a:r>
              <a:rPr lang="en-US" sz="3600" dirty="0" err="1">
                <a:solidFill>
                  <a:schemeClr val="bg1"/>
                </a:solidFill>
              </a:rPr>
              <a:t>ương</a:t>
            </a:r>
            <a:r>
              <a:rPr lang="en-US" sz="3600" dirty="0">
                <a:solidFill>
                  <a:schemeClr val="bg1"/>
                </a:solidFill>
              </a:rPr>
              <a:t> </a:t>
            </a:r>
            <a:r>
              <a:rPr lang="en-US" sz="3600" dirty="0" err="1">
                <a:solidFill>
                  <a:schemeClr val="bg1"/>
                </a:solidFill>
              </a:rPr>
              <a:t>đến</a:t>
            </a:r>
            <a:r>
              <a:rPr lang="en-US" sz="3600" dirty="0">
                <a:solidFill>
                  <a:schemeClr val="bg1"/>
                </a:solidFill>
              </a:rPr>
              <a:t> </a:t>
            </a:r>
            <a:r>
              <a:rPr lang="en-US" sz="3600" dirty="0" err="1">
                <a:solidFill>
                  <a:schemeClr val="bg1"/>
                </a:solidFill>
              </a:rPr>
              <a:t>địa</a:t>
            </a:r>
            <a:r>
              <a:rPr lang="en-US" sz="3600" dirty="0">
                <a:solidFill>
                  <a:schemeClr val="bg1"/>
                </a:solidFill>
              </a:rPr>
              <a:t> </a:t>
            </a:r>
            <a:r>
              <a:rPr lang="en-US" sz="3600" dirty="0" err="1">
                <a:solidFill>
                  <a:schemeClr val="bg1"/>
                </a:solidFill>
              </a:rPr>
              <a:t>phương</a:t>
            </a:r>
            <a:r>
              <a:rPr lang="en-US" sz="3600" dirty="0">
                <a:solidFill>
                  <a:schemeClr val="bg1"/>
                </a:solidFill>
              </a:rPr>
              <a:t>. </a:t>
            </a:r>
          </a:p>
          <a:p>
            <a:endParaRPr lang="en-US" sz="38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339046" y="2324212"/>
            <a:ext cx="13931757" cy="14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550"/>
              </a:lnSpc>
            </a:pPr>
            <a:r>
              <a:rPr lang="en-US" sz="4400" b="1" i="1" dirty="0">
                <a:solidFill>
                  <a:schemeClr val="bg1"/>
                </a:solidFill>
              </a:rPr>
              <a:t>1. </a:t>
            </a:r>
            <a:r>
              <a:rPr lang="en-US" sz="4400" b="1" i="1" dirty="0" err="1">
                <a:solidFill>
                  <a:schemeClr val="bg1"/>
                </a:solidFill>
              </a:rPr>
              <a:t>Bổ</a:t>
            </a:r>
            <a:r>
              <a:rPr lang="en-US" sz="4400" b="1" i="1" dirty="0">
                <a:solidFill>
                  <a:schemeClr val="bg1"/>
                </a:solidFill>
              </a:rPr>
              <a:t> sung </a:t>
            </a:r>
            <a:r>
              <a:rPr lang="en-US" sz="4400" b="1" i="1" dirty="0" err="1">
                <a:solidFill>
                  <a:schemeClr val="bg1"/>
                </a:solidFill>
              </a:rPr>
              <a:t>quan</a:t>
            </a:r>
            <a:r>
              <a:rPr lang="en-US" sz="4400" b="1" i="1" dirty="0">
                <a:solidFill>
                  <a:schemeClr val="bg1"/>
                </a:solidFill>
              </a:rPr>
              <a:t> </a:t>
            </a:r>
            <a:r>
              <a:rPr lang="en-US" sz="4400" b="1" i="1" dirty="0" err="1">
                <a:solidFill>
                  <a:schemeClr val="bg1"/>
                </a:solidFill>
              </a:rPr>
              <a:t>điểm</a:t>
            </a:r>
            <a:r>
              <a:rPr lang="en-US" sz="4400" b="1" i="1" dirty="0">
                <a:solidFill>
                  <a:schemeClr val="bg1"/>
                </a:solidFill>
              </a:rPr>
              <a:t> </a:t>
            </a:r>
            <a:r>
              <a:rPr lang="en-US" sz="4400" b="1" i="1" dirty="0" err="1">
                <a:solidFill>
                  <a:schemeClr val="bg1"/>
                </a:solidFill>
              </a:rPr>
              <a:t>chỉ</a:t>
            </a:r>
            <a:r>
              <a:rPr lang="en-US" sz="4400" b="1" i="1" dirty="0">
                <a:solidFill>
                  <a:schemeClr val="bg1"/>
                </a:solidFill>
              </a:rPr>
              <a:t> </a:t>
            </a:r>
            <a:r>
              <a:rPr lang="en-US" sz="4400" b="1" i="1" dirty="0" err="1">
                <a:solidFill>
                  <a:schemeClr val="bg1"/>
                </a:solidFill>
              </a:rPr>
              <a:t>đạo</a:t>
            </a:r>
            <a:r>
              <a:rPr lang="en-US" sz="4400" dirty="0">
                <a:solidFill>
                  <a:schemeClr val="bg1"/>
                </a:solidFill>
              </a:rPr>
              <a:t> </a:t>
            </a:r>
            <a:r>
              <a:rPr lang="en-US" sz="4400" b="1" i="1" dirty="0">
                <a:solidFill>
                  <a:schemeClr val="bg1"/>
                </a:solidFill>
              </a:rPr>
              <a:t>“</a:t>
            </a:r>
            <a:r>
              <a:rPr lang="en-US" sz="4400" b="1" i="1" u="sng" dirty="0" err="1">
                <a:solidFill>
                  <a:schemeClr val="bg1"/>
                </a:solidFill>
              </a:rPr>
              <a:t>đẩy</a:t>
            </a:r>
            <a:r>
              <a:rPr lang="en-US" sz="4400" b="1" i="1" u="sng" dirty="0">
                <a:solidFill>
                  <a:schemeClr val="bg1"/>
                </a:solidFill>
              </a:rPr>
              <a:t> </a:t>
            </a:r>
            <a:r>
              <a:rPr lang="en-US" sz="4400" b="1" i="1" u="sng" dirty="0" err="1">
                <a:solidFill>
                  <a:schemeClr val="bg1"/>
                </a:solidFill>
              </a:rPr>
              <a:t>mạnh</a:t>
            </a:r>
            <a:r>
              <a:rPr lang="en-US" sz="4400" b="1" i="1" u="sng" dirty="0">
                <a:solidFill>
                  <a:schemeClr val="bg1"/>
                </a:solidFill>
              </a:rPr>
              <a:t> </a:t>
            </a:r>
            <a:r>
              <a:rPr lang="en-US" sz="4400" b="1" i="1" u="sng" dirty="0" err="1">
                <a:solidFill>
                  <a:schemeClr val="bg1"/>
                </a:solidFill>
              </a:rPr>
              <a:t>đối</a:t>
            </a:r>
            <a:r>
              <a:rPr lang="en-US" sz="4400" b="1" i="1" u="sng" dirty="0">
                <a:solidFill>
                  <a:schemeClr val="bg1"/>
                </a:solidFill>
              </a:rPr>
              <a:t> </a:t>
            </a:r>
            <a:r>
              <a:rPr lang="en-US" sz="4400" b="1" i="1" u="sng" dirty="0" err="1">
                <a:solidFill>
                  <a:schemeClr val="bg1"/>
                </a:solidFill>
              </a:rPr>
              <a:t>ngoại</a:t>
            </a:r>
            <a:r>
              <a:rPr lang="en-US" sz="4400" b="1" i="1" u="sng" dirty="0">
                <a:solidFill>
                  <a:schemeClr val="bg1"/>
                </a:solidFill>
              </a:rPr>
              <a:t> </a:t>
            </a:r>
            <a:r>
              <a:rPr lang="en-US" sz="4400" b="1" i="1" u="sng" dirty="0" err="1">
                <a:solidFill>
                  <a:schemeClr val="bg1"/>
                </a:solidFill>
              </a:rPr>
              <a:t>và</a:t>
            </a:r>
            <a:r>
              <a:rPr lang="en-US" sz="4400" b="1" i="1" u="sng" dirty="0">
                <a:solidFill>
                  <a:schemeClr val="bg1"/>
                </a:solidFill>
              </a:rPr>
              <a:t> </a:t>
            </a:r>
            <a:r>
              <a:rPr lang="en-US" sz="4400" b="1" i="1" u="sng" dirty="0" err="1">
                <a:solidFill>
                  <a:schemeClr val="bg1"/>
                </a:solidFill>
              </a:rPr>
              <a:t>hội</a:t>
            </a:r>
            <a:r>
              <a:rPr lang="en-US" sz="4400" b="1" i="1" u="sng" dirty="0">
                <a:solidFill>
                  <a:schemeClr val="bg1"/>
                </a:solidFill>
              </a:rPr>
              <a:t> </a:t>
            </a:r>
            <a:r>
              <a:rPr lang="en-US" sz="4400" b="1" i="1" u="sng" dirty="0" err="1">
                <a:solidFill>
                  <a:schemeClr val="bg1"/>
                </a:solidFill>
              </a:rPr>
              <a:t>nhập</a:t>
            </a:r>
            <a:r>
              <a:rPr lang="en-US" sz="4400" b="1" i="1" u="sng" dirty="0">
                <a:solidFill>
                  <a:schemeClr val="bg1"/>
                </a:solidFill>
              </a:rPr>
              <a:t> </a:t>
            </a:r>
            <a:r>
              <a:rPr lang="en-US" sz="4400" b="1" i="1" u="sng" dirty="0" err="1">
                <a:solidFill>
                  <a:schemeClr val="bg1"/>
                </a:solidFill>
              </a:rPr>
              <a:t>quốc</a:t>
            </a:r>
            <a:r>
              <a:rPr lang="en-US" sz="4400" b="1" i="1" u="sng" dirty="0">
                <a:solidFill>
                  <a:schemeClr val="bg1"/>
                </a:solidFill>
              </a:rPr>
              <a:t> </a:t>
            </a:r>
            <a:r>
              <a:rPr lang="en-US" sz="4400" b="1" i="1" u="sng" dirty="0" err="1">
                <a:solidFill>
                  <a:schemeClr val="bg1"/>
                </a:solidFill>
              </a:rPr>
              <a:t>tế</a:t>
            </a:r>
            <a:r>
              <a:rPr lang="en-US" sz="4400" b="1" i="1" u="sng" dirty="0">
                <a:solidFill>
                  <a:schemeClr val="bg1"/>
                </a:solidFill>
              </a:rPr>
              <a:t> </a:t>
            </a:r>
            <a:r>
              <a:rPr lang="en-US" sz="4400" b="1" i="1" u="sng" dirty="0" err="1">
                <a:solidFill>
                  <a:schemeClr val="bg1"/>
                </a:solidFill>
              </a:rPr>
              <a:t>là</a:t>
            </a:r>
            <a:r>
              <a:rPr lang="en-US" sz="4400" b="1" i="1" u="sng" dirty="0">
                <a:solidFill>
                  <a:schemeClr val="bg1"/>
                </a:solidFill>
              </a:rPr>
              <a:t> </a:t>
            </a:r>
            <a:r>
              <a:rPr lang="en-US" sz="4400" b="1" i="1" u="sng" dirty="0" err="1">
                <a:solidFill>
                  <a:schemeClr val="bg1"/>
                </a:solidFill>
              </a:rPr>
              <a:t>nhiệm</a:t>
            </a:r>
            <a:r>
              <a:rPr lang="en-US" sz="4400" b="1" i="1" u="sng" dirty="0">
                <a:solidFill>
                  <a:schemeClr val="bg1"/>
                </a:solidFill>
              </a:rPr>
              <a:t> </a:t>
            </a:r>
            <a:r>
              <a:rPr lang="en-US" sz="4400" b="1" i="1" u="sng" dirty="0" err="1">
                <a:solidFill>
                  <a:schemeClr val="bg1"/>
                </a:solidFill>
              </a:rPr>
              <a:t>vụ</a:t>
            </a:r>
            <a:r>
              <a:rPr lang="en-US" sz="4400" b="1" i="1" u="sng" dirty="0">
                <a:solidFill>
                  <a:schemeClr val="bg1"/>
                </a:solidFill>
              </a:rPr>
              <a:t> </a:t>
            </a:r>
            <a:r>
              <a:rPr lang="en-US" sz="4400" b="1" i="1" u="sng" dirty="0" err="1">
                <a:solidFill>
                  <a:schemeClr val="bg1"/>
                </a:solidFill>
              </a:rPr>
              <a:t>trọng</a:t>
            </a:r>
            <a:r>
              <a:rPr lang="en-US" sz="4400" b="1" i="1" u="sng" dirty="0">
                <a:solidFill>
                  <a:schemeClr val="bg1"/>
                </a:solidFill>
              </a:rPr>
              <a:t> </a:t>
            </a:r>
            <a:r>
              <a:rPr lang="en-US" sz="4400" b="1" i="1" u="sng" dirty="0" err="1">
                <a:solidFill>
                  <a:schemeClr val="bg1"/>
                </a:solidFill>
              </a:rPr>
              <a:t>yếu</a:t>
            </a:r>
            <a:r>
              <a:rPr lang="en-US" sz="4400" b="1" i="1" u="sng" dirty="0">
                <a:solidFill>
                  <a:schemeClr val="bg1"/>
                </a:solidFill>
              </a:rPr>
              <a:t>, </a:t>
            </a:r>
            <a:r>
              <a:rPr lang="en-US" sz="4400" b="1" i="1" u="sng" dirty="0" err="1">
                <a:solidFill>
                  <a:schemeClr val="bg1"/>
                </a:solidFill>
              </a:rPr>
              <a:t>thường</a:t>
            </a:r>
            <a:r>
              <a:rPr lang="en-US" sz="4400" b="1" i="1" u="sng" dirty="0">
                <a:solidFill>
                  <a:schemeClr val="bg1"/>
                </a:solidFill>
              </a:rPr>
              <a:t> </a:t>
            </a:r>
            <a:r>
              <a:rPr lang="en-US" sz="4400" b="1" i="1" u="sng" dirty="0" err="1">
                <a:solidFill>
                  <a:schemeClr val="bg1"/>
                </a:solidFill>
              </a:rPr>
              <a:t>xuyên</a:t>
            </a:r>
            <a:r>
              <a:rPr lang="en-US" sz="4400" b="1" i="1" dirty="0">
                <a:solidFill>
                  <a:schemeClr val="bg1"/>
                </a:solidFill>
              </a:rPr>
              <a:t>”</a:t>
            </a:r>
            <a:endParaRPr lang="en-US" altLang="x-none" sz="4400" dirty="0">
              <a:solidFill>
                <a:schemeClr val="bg1"/>
              </a:solidFill>
            </a:endParaRPr>
          </a:p>
        </p:txBody>
      </p:sp>
      <p:sp>
        <p:nvSpPr>
          <p:cNvPr id="5" name="TextBox 4"/>
          <p:cNvSpPr txBox="1"/>
          <p:nvPr/>
        </p:nvSpPr>
        <p:spPr>
          <a:xfrm>
            <a:off x="955497" y="678094"/>
            <a:ext cx="13315307" cy="677108"/>
          </a:xfrm>
          <a:prstGeom prst="rect">
            <a:avLst/>
          </a:prstGeom>
          <a:noFill/>
        </p:spPr>
        <p:txBody>
          <a:bodyPr wrap="square" rtlCol="0">
            <a:spAutoFit/>
          </a:bodyPr>
          <a:lstStyle/>
          <a:p>
            <a:pPr algn="ctr"/>
            <a:r>
              <a:rPr lang="en-US" sz="3800" b="1" dirty="0" err="1">
                <a:solidFill>
                  <a:schemeClr val="bg1"/>
                </a:solidFill>
              </a:rPr>
              <a:t>Những</a:t>
            </a:r>
            <a:r>
              <a:rPr lang="en-US" sz="3800" b="1" dirty="0">
                <a:solidFill>
                  <a:schemeClr val="bg1"/>
                </a:solidFill>
              </a:rPr>
              <a:t> </a:t>
            </a:r>
            <a:r>
              <a:rPr lang="en-US" sz="3800" b="1" dirty="0" err="1">
                <a:solidFill>
                  <a:schemeClr val="bg1"/>
                </a:solidFill>
              </a:rPr>
              <a:t>điểm</a:t>
            </a:r>
            <a:r>
              <a:rPr lang="en-US" sz="3800" b="1" dirty="0">
                <a:solidFill>
                  <a:schemeClr val="bg1"/>
                </a:solidFill>
              </a:rPr>
              <a:t> </a:t>
            </a:r>
            <a:r>
              <a:rPr lang="en-US" sz="3800" b="1" dirty="0" err="1">
                <a:solidFill>
                  <a:schemeClr val="bg1"/>
                </a:solidFill>
              </a:rPr>
              <a:t>mới</a:t>
            </a:r>
            <a:r>
              <a:rPr lang="en-US" sz="3800" b="1" dirty="0">
                <a:solidFill>
                  <a:schemeClr val="bg1"/>
                </a:solidFill>
              </a:rPr>
              <a:t> </a:t>
            </a:r>
            <a:r>
              <a:rPr lang="en-US" sz="3800" b="1" dirty="0" err="1">
                <a:solidFill>
                  <a:schemeClr val="bg1"/>
                </a:solidFill>
              </a:rPr>
              <a:t>về</a:t>
            </a:r>
            <a:r>
              <a:rPr lang="en-US" sz="3800" b="1" dirty="0">
                <a:solidFill>
                  <a:schemeClr val="bg1"/>
                </a:solidFill>
              </a:rPr>
              <a:t> quan điểm chỉ đạo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0" y="2537717"/>
            <a:ext cx="14630400" cy="21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550"/>
              </a:lnSpc>
            </a:pPr>
            <a:r>
              <a:rPr lang="en-US" sz="4400" dirty="0">
                <a:solidFill>
                  <a:schemeClr val="bg1"/>
                </a:solidFill>
              </a:rPr>
              <a:t> </a:t>
            </a:r>
            <a:r>
              <a:rPr lang="en-US" sz="4400" b="1" i="1" dirty="0">
                <a:solidFill>
                  <a:schemeClr val="bg1"/>
                </a:solidFill>
              </a:rPr>
              <a:t>2.</a:t>
            </a:r>
            <a:r>
              <a:rPr lang="en-US" sz="4400" i="1" dirty="0">
                <a:solidFill>
                  <a:schemeClr val="bg1"/>
                </a:solidFill>
              </a:rPr>
              <a:t> </a:t>
            </a:r>
            <a:r>
              <a:rPr lang="en-US" sz="4400" b="1" i="1" dirty="0" err="1">
                <a:solidFill>
                  <a:schemeClr val="bg1"/>
                </a:solidFill>
              </a:rPr>
              <a:t>Bổ</a:t>
            </a:r>
            <a:r>
              <a:rPr lang="en-US" sz="4400" b="1" i="1" dirty="0">
                <a:solidFill>
                  <a:schemeClr val="bg1"/>
                </a:solidFill>
              </a:rPr>
              <a:t> sung </a:t>
            </a:r>
            <a:r>
              <a:rPr lang="en-US" sz="4400" b="1" i="1" dirty="0" err="1">
                <a:solidFill>
                  <a:schemeClr val="bg1"/>
                </a:solidFill>
              </a:rPr>
              <a:t>quan</a:t>
            </a:r>
            <a:r>
              <a:rPr lang="en-US" sz="4400" b="1" i="1" dirty="0">
                <a:solidFill>
                  <a:schemeClr val="bg1"/>
                </a:solidFill>
              </a:rPr>
              <a:t> </a:t>
            </a:r>
            <a:r>
              <a:rPr lang="en-US" sz="4400" b="1" i="1" dirty="0" err="1">
                <a:solidFill>
                  <a:schemeClr val="bg1"/>
                </a:solidFill>
              </a:rPr>
              <a:t>điểm</a:t>
            </a:r>
            <a:r>
              <a:rPr lang="en-US" sz="4400" b="1" i="1" dirty="0">
                <a:solidFill>
                  <a:schemeClr val="bg1"/>
                </a:solidFill>
              </a:rPr>
              <a:t> </a:t>
            </a:r>
            <a:r>
              <a:rPr lang="en-US" sz="4400" b="1" i="1" dirty="0" err="1">
                <a:solidFill>
                  <a:schemeClr val="bg1"/>
                </a:solidFill>
              </a:rPr>
              <a:t>chỉ</a:t>
            </a:r>
            <a:r>
              <a:rPr lang="en-US" sz="4400" b="1" i="1" dirty="0">
                <a:solidFill>
                  <a:schemeClr val="bg1"/>
                </a:solidFill>
              </a:rPr>
              <a:t> </a:t>
            </a:r>
            <a:r>
              <a:rPr lang="en-US" sz="4400" b="1" i="1" dirty="0" err="1">
                <a:solidFill>
                  <a:schemeClr val="bg1"/>
                </a:solidFill>
              </a:rPr>
              <a:t>đạo</a:t>
            </a:r>
            <a:r>
              <a:rPr lang="en-US" sz="4400" i="1" dirty="0">
                <a:solidFill>
                  <a:schemeClr val="bg1"/>
                </a:solidFill>
              </a:rPr>
              <a:t> </a:t>
            </a:r>
            <a:r>
              <a:rPr lang="en-US" sz="4400" b="1" i="1" dirty="0" err="1">
                <a:solidFill>
                  <a:schemeClr val="bg1"/>
                </a:solidFill>
              </a:rPr>
              <a:t>về</a:t>
            </a:r>
            <a:r>
              <a:rPr lang="en-US" sz="4400" b="1" i="1" dirty="0">
                <a:solidFill>
                  <a:schemeClr val="bg1"/>
                </a:solidFill>
              </a:rPr>
              <a:t> </a:t>
            </a:r>
            <a:r>
              <a:rPr lang="en-US" sz="4400" b="1" i="1" dirty="0" err="1">
                <a:solidFill>
                  <a:schemeClr val="bg1"/>
                </a:solidFill>
              </a:rPr>
              <a:t>phát</a:t>
            </a:r>
            <a:r>
              <a:rPr lang="en-US" sz="4400" b="1" i="1" dirty="0">
                <a:solidFill>
                  <a:schemeClr val="bg1"/>
                </a:solidFill>
              </a:rPr>
              <a:t> </a:t>
            </a:r>
            <a:r>
              <a:rPr lang="en-US" sz="4400" b="1" i="1" dirty="0" err="1">
                <a:solidFill>
                  <a:schemeClr val="bg1"/>
                </a:solidFill>
              </a:rPr>
              <a:t>triển</a:t>
            </a:r>
            <a:r>
              <a:rPr lang="en-US" sz="4400" b="1" i="1" dirty="0">
                <a:solidFill>
                  <a:schemeClr val="bg1"/>
                </a:solidFill>
              </a:rPr>
              <a:t> </a:t>
            </a:r>
            <a:r>
              <a:rPr lang="en-US" sz="4400" b="1" i="1" u="sng" dirty="0" err="1">
                <a:solidFill>
                  <a:schemeClr val="bg1"/>
                </a:solidFill>
              </a:rPr>
              <a:t>đối</a:t>
            </a:r>
            <a:r>
              <a:rPr lang="en-US" sz="4400" b="1" i="1" u="sng" dirty="0">
                <a:solidFill>
                  <a:schemeClr val="bg1"/>
                </a:solidFill>
              </a:rPr>
              <a:t> </a:t>
            </a:r>
            <a:r>
              <a:rPr lang="en-US" sz="4400" b="1" i="1" u="sng" dirty="0" err="1">
                <a:solidFill>
                  <a:schemeClr val="bg1"/>
                </a:solidFill>
              </a:rPr>
              <a:t>ngoại</a:t>
            </a:r>
            <a:r>
              <a:rPr lang="en-US" sz="4400" b="1" i="1" u="sng" dirty="0">
                <a:solidFill>
                  <a:schemeClr val="bg1"/>
                </a:solidFill>
              </a:rPr>
              <a:t> </a:t>
            </a:r>
            <a:r>
              <a:rPr lang="en-US" sz="4400" b="1" i="1" u="sng" dirty="0" err="1">
                <a:solidFill>
                  <a:schemeClr val="bg1"/>
                </a:solidFill>
              </a:rPr>
              <a:t>trong</a:t>
            </a:r>
            <a:r>
              <a:rPr lang="en-US" sz="4400" b="1" i="1" u="sng" dirty="0">
                <a:solidFill>
                  <a:schemeClr val="bg1"/>
                </a:solidFill>
              </a:rPr>
              <a:t> </a:t>
            </a:r>
            <a:r>
              <a:rPr lang="en-US" sz="4400" b="1" i="1" u="sng" dirty="0" err="1">
                <a:solidFill>
                  <a:schemeClr val="bg1"/>
                </a:solidFill>
              </a:rPr>
              <a:t>kỷ</a:t>
            </a:r>
            <a:r>
              <a:rPr lang="en-US" sz="4400" b="1" i="1" u="sng" dirty="0">
                <a:solidFill>
                  <a:schemeClr val="bg1"/>
                </a:solidFill>
              </a:rPr>
              <a:t> </a:t>
            </a:r>
            <a:r>
              <a:rPr lang="en-US" sz="4400" b="1" i="1" u="sng" dirty="0" err="1">
                <a:solidFill>
                  <a:schemeClr val="bg1"/>
                </a:solidFill>
              </a:rPr>
              <a:t>nguyên</a:t>
            </a:r>
            <a:r>
              <a:rPr lang="en-US" sz="4400" b="1" i="1" u="sng" dirty="0">
                <a:solidFill>
                  <a:schemeClr val="bg1"/>
                </a:solidFill>
              </a:rPr>
              <a:t> </a:t>
            </a:r>
            <a:r>
              <a:rPr lang="en-US" sz="4400" b="1" i="1" u="sng" dirty="0" err="1">
                <a:solidFill>
                  <a:schemeClr val="bg1"/>
                </a:solidFill>
              </a:rPr>
              <a:t>mới</a:t>
            </a:r>
            <a:r>
              <a:rPr lang="en-US" sz="4400" b="1" i="1" dirty="0">
                <a:solidFill>
                  <a:schemeClr val="bg1"/>
                </a:solidFill>
              </a:rPr>
              <a:t>, </a:t>
            </a:r>
            <a:r>
              <a:rPr lang="en-US" sz="4400" b="1" i="1" dirty="0" err="1">
                <a:solidFill>
                  <a:schemeClr val="bg1"/>
                </a:solidFill>
              </a:rPr>
              <a:t>tương</a:t>
            </a:r>
            <a:r>
              <a:rPr lang="en-US" sz="4400" b="1" i="1" dirty="0">
                <a:solidFill>
                  <a:schemeClr val="bg1"/>
                </a:solidFill>
              </a:rPr>
              <a:t> </a:t>
            </a:r>
            <a:r>
              <a:rPr lang="en-US" sz="4400" b="1" i="1" dirty="0" err="1">
                <a:solidFill>
                  <a:schemeClr val="bg1"/>
                </a:solidFill>
              </a:rPr>
              <a:t>xứng</a:t>
            </a:r>
            <a:r>
              <a:rPr lang="en-US" sz="4400" b="1" i="1" dirty="0">
                <a:solidFill>
                  <a:schemeClr val="bg1"/>
                </a:solidFill>
              </a:rPr>
              <a:t> </a:t>
            </a:r>
            <a:r>
              <a:rPr lang="en-US" sz="4400" b="1" i="1" dirty="0" err="1">
                <a:solidFill>
                  <a:schemeClr val="bg1"/>
                </a:solidFill>
              </a:rPr>
              <a:t>với</a:t>
            </a:r>
            <a:r>
              <a:rPr lang="en-US" sz="4400" b="1" i="1" dirty="0">
                <a:solidFill>
                  <a:schemeClr val="bg1"/>
                </a:solidFill>
              </a:rPr>
              <a:t> </a:t>
            </a:r>
            <a:r>
              <a:rPr lang="en-US" sz="4400" b="1" i="1" dirty="0" err="1">
                <a:solidFill>
                  <a:schemeClr val="bg1"/>
                </a:solidFill>
              </a:rPr>
              <a:t>tầm</a:t>
            </a:r>
            <a:r>
              <a:rPr lang="en-US" sz="4400" b="1" i="1" dirty="0">
                <a:solidFill>
                  <a:schemeClr val="bg1"/>
                </a:solidFill>
              </a:rPr>
              <a:t> </a:t>
            </a:r>
            <a:r>
              <a:rPr lang="en-US" sz="4400" b="1" i="1" dirty="0" err="1">
                <a:solidFill>
                  <a:schemeClr val="bg1"/>
                </a:solidFill>
              </a:rPr>
              <a:t>vóc</a:t>
            </a:r>
            <a:r>
              <a:rPr lang="en-US" sz="4400" b="1" i="1" dirty="0">
                <a:solidFill>
                  <a:schemeClr val="bg1"/>
                </a:solidFill>
              </a:rPr>
              <a:t> </a:t>
            </a:r>
            <a:r>
              <a:rPr lang="en-US" sz="4400" b="1" i="1" dirty="0" err="1">
                <a:solidFill>
                  <a:schemeClr val="bg1"/>
                </a:solidFill>
              </a:rPr>
              <a:t>lịch</a:t>
            </a:r>
            <a:r>
              <a:rPr lang="en-US" sz="4400" b="1" i="1" dirty="0">
                <a:solidFill>
                  <a:schemeClr val="bg1"/>
                </a:solidFill>
              </a:rPr>
              <a:t> </a:t>
            </a:r>
            <a:r>
              <a:rPr lang="en-US" sz="4400" b="1" i="1" dirty="0" err="1">
                <a:solidFill>
                  <a:schemeClr val="bg1"/>
                </a:solidFill>
              </a:rPr>
              <a:t>sử</a:t>
            </a:r>
            <a:r>
              <a:rPr lang="en-US" sz="4400" b="1" i="1" dirty="0">
                <a:solidFill>
                  <a:schemeClr val="bg1"/>
                </a:solidFill>
              </a:rPr>
              <a:t>, </a:t>
            </a:r>
            <a:r>
              <a:rPr lang="en-US" sz="4400" b="1" i="1" dirty="0" err="1">
                <a:solidFill>
                  <a:schemeClr val="bg1"/>
                </a:solidFill>
              </a:rPr>
              <a:t>văn</a:t>
            </a:r>
            <a:r>
              <a:rPr lang="en-US" sz="4400" b="1" i="1" dirty="0">
                <a:solidFill>
                  <a:schemeClr val="bg1"/>
                </a:solidFill>
              </a:rPr>
              <a:t> </a:t>
            </a:r>
            <a:r>
              <a:rPr lang="en-US" sz="4400" b="1" i="1" dirty="0" err="1">
                <a:solidFill>
                  <a:schemeClr val="bg1"/>
                </a:solidFill>
              </a:rPr>
              <a:t>hoá</a:t>
            </a:r>
            <a:r>
              <a:rPr lang="en-US" sz="4400" b="1" i="1" dirty="0">
                <a:solidFill>
                  <a:schemeClr val="bg1"/>
                </a:solidFill>
              </a:rPr>
              <a:t> </a:t>
            </a:r>
            <a:r>
              <a:rPr lang="en-US" sz="4400" b="1" i="1" dirty="0" err="1">
                <a:solidFill>
                  <a:schemeClr val="bg1"/>
                </a:solidFill>
              </a:rPr>
              <a:t>và</a:t>
            </a:r>
            <a:r>
              <a:rPr lang="en-US" sz="4400" b="1" i="1" dirty="0">
                <a:solidFill>
                  <a:schemeClr val="bg1"/>
                </a:solidFill>
              </a:rPr>
              <a:t> </a:t>
            </a:r>
            <a:r>
              <a:rPr lang="en-US" sz="4400" b="1" i="1" dirty="0" err="1">
                <a:solidFill>
                  <a:schemeClr val="bg1"/>
                </a:solidFill>
              </a:rPr>
              <a:t>vị</a:t>
            </a:r>
            <a:r>
              <a:rPr lang="en-US" sz="4400" b="1" i="1" dirty="0">
                <a:solidFill>
                  <a:schemeClr val="bg1"/>
                </a:solidFill>
              </a:rPr>
              <a:t> </a:t>
            </a:r>
            <a:r>
              <a:rPr lang="en-US" sz="4400" b="1" i="1" dirty="0" err="1">
                <a:solidFill>
                  <a:schemeClr val="bg1"/>
                </a:solidFill>
              </a:rPr>
              <a:t>thế</a:t>
            </a:r>
            <a:r>
              <a:rPr lang="en-US" sz="4400" b="1" i="1" dirty="0">
                <a:solidFill>
                  <a:schemeClr val="bg1"/>
                </a:solidFill>
              </a:rPr>
              <a:t> </a:t>
            </a:r>
            <a:r>
              <a:rPr lang="en-US" sz="4400" b="1" i="1" dirty="0" err="1">
                <a:solidFill>
                  <a:schemeClr val="bg1"/>
                </a:solidFill>
              </a:rPr>
              <a:t>của</a:t>
            </a:r>
            <a:r>
              <a:rPr lang="en-US" sz="4400" b="1" i="1" dirty="0">
                <a:solidFill>
                  <a:schemeClr val="bg1"/>
                </a:solidFill>
              </a:rPr>
              <a:t> </a:t>
            </a:r>
            <a:r>
              <a:rPr lang="en-US" sz="4400" b="1" i="1" dirty="0" err="1">
                <a:solidFill>
                  <a:schemeClr val="bg1"/>
                </a:solidFill>
              </a:rPr>
              <a:t>đất</a:t>
            </a:r>
            <a:r>
              <a:rPr lang="en-US" sz="4400" b="1" i="1" dirty="0">
                <a:solidFill>
                  <a:schemeClr val="bg1"/>
                </a:solidFill>
              </a:rPr>
              <a:t> </a:t>
            </a:r>
            <a:r>
              <a:rPr lang="en-US" sz="4400" b="1" i="1" dirty="0" err="1">
                <a:solidFill>
                  <a:schemeClr val="bg1"/>
                </a:solidFill>
              </a:rPr>
              <a:t>nước</a:t>
            </a:r>
            <a:endParaRPr lang="en-US" altLang="x-none" sz="4400" dirty="0">
              <a:solidFill>
                <a:schemeClr val="bg1"/>
              </a:solidFill>
            </a:endParaRPr>
          </a:p>
        </p:txBody>
      </p:sp>
      <p:sp>
        <p:nvSpPr>
          <p:cNvPr id="4" name="TextBox 3"/>
          <p:cNvSpPr txBox="1"/>
          <p:nvPr/>
        </p:nvSpPr>
        <p:spPr>
          <a:xfrm>
            <a:off x="955497" y="904126"/>
            <a:ext cx="13315307" cy="677108"/>
          </a:xfrm>
          <a:prstGeom prst="rect">
            <a:avLst/>
          </a:prstGeom>
          <a:noFill/>
        </p:spPr>
        <p:txBody>
          <a:bodyPr wrap="square" rtlCol="0">
            <a:spAutoFit/>
          </a:bodyPr>
          <a:lstStyle/>
          <a:p>
            <a:pPr algn="ctr"/>
            <a:r>
              <a:rPr lang="en-US" sz="3800" b="1" dirty="0" err="1">
                <a:solidFill>
                  <a:schemeClr val="bg1"/>
                </a:solidFill>
              </a:rPr>
              <a:t>Những</a:t>
            </a:r>
            <a:r>
              <a:rPr lang="en-US" sz="3800" b="1" dirty="0">
                <a:solidFill>
                  <a:schemeClr val="bg1"/>
                </a:solidFill>
              </a:rPr>
              <a:t> </a:t>
            </a:r>
            <a:r>
              <a:rPr lang="en-US" sz="3800" b="1" dirty="0" err="1">
                <a:solidFill>
                  <a:schemeClr val="bg1"/>
                </a:solidFill>
              </a:rPr>
              <a:t>điểm</a:t>
            </a:r>
            <a:r>
              <a:rPr lang="en-US" sz="3800" b="1" dirty="0">
                <a:solidFill>
                  <a:schemeClr val="bg1"/>
                </a:solidFill>
              </a:rPr>
              <a:t> </a:t>
            </a:r>
            <a:r>
              <a:rPr lang="en-US" sz="3800" b="1" dirty="0" err="1">
                <a:solidFill>
                  <a:schemeClr val="bg1"/>
                </a:solidFill>
              </a:rPr>
              <a:t>mới</a:t>
            </a:r>
            <a:r>
              <a:rPr lang="en-US" sz="3800" b="1" dirty="0">
                <a:solidFill>
                  <a:schemeClr val="bg1"/>
                </a:solidFill>
              </a:rPr>
              <a:t> </a:t>
            </a:r>
            <a:r>
              <a:rPr lang="en-US" sz="3800" b="1" dirty="0" err="1">
                <a:solidFill>
                  <a:schemeClr val="bg1"/>
                </a:solidFill>
              </a:rPr>
              <a:t>về</a:t>
            </a:r>
            <a:r>
              <a:rPr lang="en-US" sz="3800" b="1" dirty="0">
                <a:solidFill>
                  <a:schemeClr val="bg1"/>
                </a:solidFill>
              </a:rPr>
              <a:t> quan điểm chỉ đạo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236306" y="2938409"/>
            <a:ext cx="14034498"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3800" b="1" i="1" dirty="0">
                <a:solidFill>
                  <a:schemeClr val="bg1"/>
                </a:solidFill>
              </a:rPr>
              <a:t>1. </a:t>
            </a:r>
            <a:r>
              <a:rPr lang="en-US" sz="3800" b="1" i="1" dirty="0" err="1">
                <a:solidFill>
                  <a:schemeClr val="bg1"/>
                </a:solidFill>
              </a:rPr>
              <a:t>Bổ</a:t>
            </a:r>
            <a:r>
              <a:rPr lang="en-US" sz="3800" b="1" i="1" dirty="0">
                <a:solidFill>
                  <a:schemeClr val="bg1"/>
                </a:solidFill>
              </a:rPr>
              <a:t> sung </a:t>
            </a:r>
            <a:r>
              <a:rPr lang="en-US" sz="3800" b="1" i="1" dirty="0" err="1">
                <a:solidFill>
                  <a:schemeClr val="bg1"/>
                </a:solidFill>
              </a:rPr>
              <a:t>phương</a:t>
            </a:r>
            <a:r>
              <a:rPr lang="en-US" sz="3800" b="1" i="1" dirty="0">
                <a:solidFill>
                  <a:schemeClr val="bg1"/>
                </a:solidFill>
              </a:rPr>
              <a:t> </a:t>
            </a:r>
            <a:r>
              <a:rPr lang="en-US" sz="3800" b="1" i="1" dirty="0" err="1">
                <a:solidFill>
                  <a:schemeClr val="bg1"/>
                </a:solidFill>
              </a:rPr>
              <a:t>châm</a:t>
            </a:r>
            <a:r>
              <a:rPr lang="en-US" sz="3800" dirty="0">
                <a:solidFill>
                  <a:schemeClr val="bg1"/>
                </a:solidFill>
              </a:rPr>
              <a:t> “</a:t>
            </a:r>
            <a:r>
              <a:rPr lang="en-US" sz="3800" b="1" u="sng" dirty="0" err="1">
                <a:solidFill>
                  <a:schemeClr val="bg1"/>
                </a:solidFill>
              </a:rPr>
              <a:t>tự</a:t>
            </a:r>
            <a:r>
              <a:rPr lang="en-US" sz="3800" b="1" u="sng" dirty="0">
                <a:solidFill>
                  <a:schemeClr val="bg1"/>
                </a:solidFill>
              </a:rPr>
              <a:t> </a:t>
            </a:r>
            <a:r>
              <a:rPr lang="en-US" sz="3800" b="1" u="sng" dirty="0" err="1">
                <a:solidFill>
                  <a:schemeClr val="bg1"/>
                </a:solidFill>
              </a:rPr>
              <a:t>cường</a:t>
            </a:r>
            <a:r>
              <a:rPr lang="en-US" sz="3800" dirty="0">
                <a:solidFill>
                  <a:schemeClr val="bg1"/>
                </a:solidFill>
              </a:rPr>
              <a:t>” </a:t>
            </a:r>
            <a:r>
              <a:rPr lang="en-US" sz="3800" dirty="0" err="1">
                <a:solidFill>
                  <a:schemeClr val="bg1"/>
                </a:solidFill>
              </a:rPr>
              <a:t>trong</a:t>
            </a:r>
            <a:r>
              <a:rPr lang="en-US" sz="3800" dirty="0">
                <a:solidFill>
                  <a:schemeClr val="bg1"/>
                </a:solidFill>
              </a:rPr>
              <a:t> </a:t>
            </a:r>
            <a:r>
              <a:rPr lang="en-US" sz="3800" dirty="0" err="1">
                <a:solidFill>
                  <a:schemeClr val="bg1"/>
                </a:solidFill>
              </a:rPr>
              <a:t>triển</a:t>
            </a:r>
            <a:r>
              <a:rPr lang="en-US" sz="3800" dirty="0">
                <a:solidFill>
                  <a:schemeClr val="bg1"/>
                </a:solidFill>
              </a:rPr>
              <a:t> </a:t>
            </a:r>
            <a:r>
              <a:rPr lang="en-US" sz="3800" dirty="0" err="1">
                <a:solidFill>
                  <a:schemeClr val="bg1"/>
                </a:solidFill>
              </a:rPr>
              <a:t>khai</a:t>
            </a:r>
            <a:r>
              <a:rPr lang="en-US" sz="3800" dirty="0">
                <a:solidFill>
                  <a:schemeClr val="bg1"/>
                </a:solidFill>
              </a:rPr>
              <a:t> </a:t>
            </a:r>
            <a:r>
              <a:rPr lang="en-US" sz="3800" dirty="0" err="1">
                <a:solidFill>
                  <a:schemeClr val="bg1"/>
                </a:solidFill>
              </a:rPr>
              <a:t>đường</a:t>
            </a:r>
            <a:r>
              <a:rPr lang="en-US" sz="3800" dirty="0">
                <a:solidFill>
                  <a:schemeClr val="bg1"/>
                </a:solidFill>
              </a:rPr>
              <a:t> </a:t>
            </a:r>
            <a:r>
              <a:rPr lang="en-US" sz="3800" dirty="0" err="1">
                <a:solidFill>
                  <a:schemeClr val="bg1"/>
                </a:solidFill>
              </a:rPr>
              <a:t>lối</a:t>
            </a:r>
            <a:r>
              <a:rPr lang="en-US" sz="3800" dirty="0">
                <a:solidFill>
                  <a:schemeClr val="bg1"/>
                </a:solidFill>
              </a:rPr>
              <a:t> </a:t>
            </a:r>
            <a:r>
              <a:rPr lang="en-US" sz="3800" dirty="0" err="1">
                <a:solidFill>
                  <a:schemeClr val="bg1"/>
                </a:solidFill>
              </a:rPr>
              <a:t>đối</a:t>
            </a:r>
            <a:r>
              <a:rPr lang="en-US" sz="3800" dirty="0">
                <a:solidFill>
                  <a:schemeClr val="bg1"/>
                </a:solidFill>
              </a:rPr>
              <a:t> </a:t>
            </a:r>
            <a:r>
              <a:rPr lang="en-US" sz="3800" dirty="0" err="1">
                <a:solidFill>
                  <a:schemeClr val="bg1"/>
                </a:solidFill>
              </a:rPr>
              <a:t>ngoại</a:t>
            </a:r>
            <a:r>
              <a:rPr lang="en-US" sz="3800" dirty="0">
                <a:solidFill>
                  <a:schemeClr val="bg1"/>
                </a:solidFill>
              </a:rPr>
              <a:t>: “</a:t>
            </a:r>
            <a:r>
              <a:rPr lang="en-US" sz="3800" i="1" dirty="0" err="1">
                <a:solidFill>
                  <a:schemeClr val="bg1"/>
                </a:solidFill>
              </a:rPr>
              <a:t>Thực</a:t>
            </a:r>
            <a:r>
              <a:rPr lang="en-US" sz="3800" i="1" dirty="0">
                <a:solidFill>
                  <a:schemeClr val="bg1"/>
                </a:solidFill>
              </a:rPr>
              <a:t> </a:t>
            </a:r>
            <a:r>
              <a:rPr lang="en-US" sz="3800" i="1" dirty="0" err="1">
                <a:solidFill>
                  <a:schemeClr val="bg1"/>
                </a:solidFill>
              </a:rPr>
              <a:t>hiện</a:t>
            </a:r>
            <a:r>
              <a:rPr lang="en-US" sz="3800" i="1" dirty="0">
                <a:solidFill>
                  <a:schemeClr val="bg1"/>
                </a:solidFill>
              </a:rPr>
              <a:t> </a:t>
            </a:r>
            <a:r>
              <a:rPr lang="en-US" sz="3800" i="1" dirty="0" err="1">
                <a:solidFill>
                  <a:schemeClr val="bg1"/>
                </a:solidFill>
              </a:rPr>
              <a:t>nhất</a:t>
            </a:r>
            <a:r>
              <a:rPr lang="en-US" sz="3800" i="1" dirty="0">
                <a:solidFill>
                  <a:schemeClr val="bg1"/>
                </a:solidFill>
              </a:rPr>
              <a:t> </a:t>
            </a:r>
            <a:r>
              <a:rPr lang="en-US" sz="3800" i="1" dirty="0" err="1">
                <a:solidFill>
                  <a:schemeClr val="bg1"/>
                </a:solidFill>
              </a:rPr>
              <a:t>quán</a:t>
            </a:r>
            <a:r>
              <a:rPr lang="en-US" sz="3800" i="1" dirty="0">
                <a:solidFill>
                  <a:schemeClr val="bg1"/>
                </a:solidFill>
              </a:rPr>
              <a:t> </a:t>
            </a:r>
            <a:r>
              <a:rPr lang="en-US" sz="3800" i="1" dirty="0" err="1">
                <a:solidFill>
                  <a:schemeClr val="bg1"/>
                </a:solidFill>
              </a:rPr>
              <a:t>đường</a:t>
            </a:r>
            <a:r>
              <a:rPr lang="en-US" sz="3800" i="1" dirty="0">
                <a:solidFill>
                  <a:schemeClr val="bg1"/>
                </a:solidFill>
              </a:rPr>
              <a:t> </a:t>
            </a:r>
            <a:r>
              <a:rPr lang="en-US" sz="3800" i="1" dirty="0" err="1">
                <a:solidFill>
                  <a:schemeClr val="bg1"/>
                </a:solidFill>
              </a:rPr>
              <a:t>lối</a:t>
            </a:r>
            <a:r>
              <a:rPr lang="en-US" sz="3800" i="1" dirty="0">
                <a:solidFill>
                  <a:schemeClr val="bg1"/>
                </a:solidFill>
              </a:rPr>
              <a:t> </a:t>
            </a:r>
            <a:r>
              <a:rPr lang="en-US" sz="3800" i="1" dirty="0" err="1">
                <a:solidFill>
                  <a:schemeClr val="bg1"/>
                </a:solidFill>
              </a:rPr>
              <a:t>đối</a:t>
            </a:r>
            <a:r>
              <a:rPr lang="en-US" sz="3800" i="1" dirty="0">
                <a:solidFill>
                  <a:schemeClr val="bg1"/>
                </a:solidFill>
              </a:rPr>
              <a:t> </a:t>
            </a:r>
            <a:r>
              <a:rPr lang="en-US" sz="3800" i="1" dirty="0" err="1">
                <a:solidFill>
                  <a:schemeClr val="bg1"/>
                </a:solidFill>
              </a:rPr>
              <a:t>ngoại</a:t>
            </a:r>
            <a:r>
              <a:rPr lang="en-US" sz="3800" i="1" dirty="0">
                <a:solidFill>
                  <a:schemeClr val="bg1"/>
                </a:solidFill>
              </a:rPr>
              <a:t> </a:t>
            </a:r>
            <a:r>
              <a:rPr lang="en-US" sz="3800" i="1" dirty="0" err="1">
                <a:solidFill>
                  <a:schemeClr val="bg1"/>
                </a:solidFill>
              </a:rPr>
              <a:t>độc</a:t>
            </a:r>
            <a:r>
              <a:rPr lang="en-US" sz="3800" i="1" dirty="0">
                <a:solidFill>
                  <a:schemeClr val="bg1"/>
                </a:solidFill>
              </a:rPr>
              <a:t> </a:t>
            </a:r>
            <a:r>
              <a:rPr lang="en-US" sz="3800" i="1" dirty="0" err="1">
                <a:solidFill>
                  <a:schemeClr val="bg1"/>
                </a:solidFill>
              </a:rPr>
              <a:t>lập</a:t>
            </a:r>
            <a:r>
              <a:rPr lang="en-US" sz="3800" i="1" dirty="0">
                <a:solidFill>
                  <a:schemeClr val="bg1"/>
                </a:solidFill>
              </a:rPr>
              <a:t>, </a:t>
            </a:r>
            <a:r>
              <a:rPr lang="en-US" sz="3800" i="1" dirty="0" err="1">
                <a:solidFill>
                  <a:schemeClr val="bg1"/>
                </a:solidFill>
              </a:rPr>
              <a:t>tự</a:t>
            </a:r>
            <a:r>
              <a:rPr lang="en-US" sz="3800" i="1" dirty="0">
                <a:solidFill>
                  <a:schemeClr val="bg1"/>
                </a:solidFill>
              </a:rPr>
              <a:t> </a:t>
            </a:r>
            <a:r>
              <a:rPr lang="en-US" sz="3800" i="1" dirty="0" err="1">
                <a:solidFill>
                  <a:schemeClr val="bg1"/>
                </a:solidFill>
              </a:rPr>
              <a:t>chủ</a:t>
            </a:r>
            <a:r>
              <a:rPr lang="en-US" sz="3800" i="1" dirty="0">
                <a:solidFill>
                  <a:schemeClr val="bg1"/>
                </a:solidFill>
              </a:rPr>
              <a:t>, </a:t>
            </a:r>
            <a:r>
              <a:rPr lang="en-US" sz="3800" b="1" i="1" u="sng" dirty="0" err="1">
                <a:solidFill>
                  <a:schemeClr val="bg1"/>
                </a:solidFill>
              </a:rPr>
              <a:t>tự</a:t>
            </a:r>
            <a:r>
              <a:rPr lang="en-US" sz="3800" b="1" i="1" u="sng" dirty="0">
                <a:solidFill>
                  <a:schemeClr val="bg1"/>
                </a:solidFill>
              </a:rPr>
              <a:t> </a:t>
            </a:r>
            <a:r>
              <a:rPr lang="en-US" sz="3800" b="1" i="1" u="sng" dirty="0" err="1">
                <a:solidFill>
                  <a:schemeClr val="bg1"/>
                </a:solidFill>
              </a:rPr>
              <a:t>cường</a:t>
            </a:r>
            <a:r>
              <a:rPr lang="en-US" sz="3800" i="1" dirty="0">
                <a:solidFill>
                  <a:schemeClr val="bg1"/>
                </a:solidFill>
              </a:rPr>
              <a:t>, </a:t>
            </a:r>
            <a:r>
              <a:rPr lang="en-US" sz="3800" i="1" dirty="0" err="1">
                <a:solidFill>
                  <a:schemeClr val="bg1"/>
                </a:solidFill>
              </a:rPr>
              <a:t>hoà</a:t>
            </a:r>
            <a:r>
              <a:rPr lang="en-US" sz="3800" i="1" dirty="0">
                <a:solidFill>
                  <a:schemeClr val="bg1"/>
                </a:solidFill>
              </a:rPr>
              <a:t> </a:t>
            </a:r>
            <a:r>
              <a:rPr lang="en-US" sz="3800" i="1" dirty="0" err="1">
                <a:solidFill>
                  <a:schemeClr val="bg1"/>
                </a:solidFill>
              </a:rPr>
              <a:t>bình</a:t>
            </a:r>
            <a:r>
              <a:rPr lang="en-US" sz="3800" i="1" dirty="0">
                <a:solidFill>
                  <a:schemeClr val="bg1"/>
                </a:solidFill>
              </a:rPr>
              <a:t>, </a:t>
            </a:r>
            <a:r>
              <a:rPr lang="en-US" sz="3800" i="1" dirty="0" err="1">
                <a:solidFill>
                  <a:schemeClr val="bg1"/>
                </a:solidFill>
              </a:rPr>
              <a:t>hữu</a:t>
            </a:r>
            <a:r>
              <a:rPr lang="en-US" sz="3800" i="1" dirty="0">
                <a:solidFill>
                  <a:schemeClr val="bg1"/>
                </a:solidFill>
              </a:rPr>
              <a:t> </a:t>
            </a:r>
            <a:r>
              <a:rPr lang="en-US" sz="3800" i="1" dirty="0" err="1">
                <a:solidFill>
                  <a:schemeClr val="bg1"/>
                </a:solidFill>
              </a:rPr>
              <a:t>nghị</a:t>
            </a:r>
            <a:r>
              <a:rPr lang="en-US" sz="3800" i="1" dirty="0">
                <a:solidFill>
                  <a:schemeClr val="bg1"/>
                </a:solidFill>
              </a:rPr>
              <a:t>, </a:t>
            </a:r>
            <a:r>
              <a:rPr lang="en-US" sz="3800" i="1" dirty="0" err="1">
                <a:solidFill>
                  <a:schemeClr val="bg1"/>
                </a:solidFill>
              </a:rPr>
              <a:t>hợp</a:t>
            </a:r>
            <a:r>
              <a:rPr lang="en-US" sz="3800" i="1" dirty="0">
                <a:solidFill>
                  <a:schemeClr val="bg1"/>
                </a:solidFill>
              </a:rPr>
              <a:t> </a:t>
            </a:r>
            <a:r>
              <a:rPr lang="en-US" sz="3800" i="1" dirty="0" err="1">
                <a:solidFill>
                  <a:schemeClr val="bg1"/>
                </a:solidFill>
              </a:rPr>
              <a:t>tác</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phát</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đa</a:t>
            </a:r>
            <a:r>
              <a:rPr lang="en-US" sz="3800" i="1" dirty="0">
                <a:solidFill>
                  <a:schemeClr val="bg1"/>
                </a:solidFill>
              </a:rPr>
              <a:t> </a:t>
            </a:r>
            <a:r>
              <a:rPr lang="en-US" sz="3800" i="1" dirty="0" err="1">
                <a:solidFill>
                  <a:schemeClr val="bg1"/>
                </a:solidFill>
              </a:rPr>
              <a:t>phương</a:t>
            </a:r>
            <a:r>
              <a:rPr lang="en-US" sz="3800" i="1" dirty="0">
                <a:solidFill>
                  <a:schemeClr val="bg1"/>
                </a:solidFill>
              </a:rPr>
              <a:t> </a:t>
            </a:r>
            <a:r>
              <a:rPr lang="en-US" sz="3800" i="1" dirty="0" err="1">
                <a:solidFill>
                  <a:schemeClr val="bg1"/>
                </a:solidFill>
              </a:rPr>
              <a:t>hoá</a:t>
            </a:r>
            <a:r>
              <a:rPr lang="en-US" sz="3800" i="1" dirty="0">
                <a:solidFill>
                  <a:schemeClr val="bg1"/>
                </a:solidFill>
              </a:rPr>
              <a:t>, </a:t>
            </a:r>
            <a:r>
              <a:rPr lang="en-US" sz="3800" i="1" dirty="0" err="1">
                <a:solidFill>
                  <a:schemeClr val="bg1"/>
                </a:solidFill>
              </a:rPr>
              <a:t>đa</a:t>
            </a:r>
            <a:r>
              <a:rPr lang="en-US" sz="3800" i="1" dirty="0">
                <a:solidFill>
                  <a:schemeClr val="bg1"/>
                </a:solidFill>
              </a:rPr>
              <a:t> </a:t>
            </a:r>
            <a:r>
              <a:rPr lang="en-US" sz="3800" i="1" dirty="0" err="1">
                <a:solidFill>
                  <a:schemeClr val="bg1"/>
                </a:solidFill>
              </a:rPr>
              <a:t>dạng</a:t>
            </a:r>
            <a:r>
              <a:rPr lang="en-US" sz="3800" i="1" dirty="0">
                <a:solidFill>
                  <a:schemeClr val="bg1"/>
                </a:solidFill>
              </a:rPr>
              <a:t> </a:t>
            </a:r>
            <a:r>
              <a:rPr lang="en-US" sz="3800" i="1" dirty="0" err="1">
                <a:solidFill>
                  <a:schemeClr val="bg1"/>
                </a:solidFill>
              </a:rPr>
              <a:t>hoá</a:t>
            </a:r>
            <a:r>
              <a:rPr lang="en-US" sz="3800" i="1" dirty="0">
                <a:solidFill>
                  <a:schemeClr val="bg1"/>
                </a:solidFill>
              </a:rPr>
              <a:t> </a:t>
            </a:r>
            <a:r>
              <a:rPr lang="en-US" sz="3800" i="1" dirty="0" err="1">
                <a:solidFill>
                  <a:schemeClr val="bg1"/>
                </a:solidFill>
              </a:rPr>
              <a:t>quan</a:t>
            </a:r>
            <a:r>
              <a:rPr lang="en-US" sz="3800" i="1" dirty="0">
                <a:solidFill>
                  <a:schemeClr val="bg1"/>
                </a:solidFill>
              </a:rPr>
              <a:t> </a:t>
            </a:r>
            <a:r>
              <a:rPr lang="en-US" sz="3800" i="1" dirty="0" err="1">
                <a:solidFill>
                  <a:schemeClr val="bg1"/>
                </a:solidFill>
              </a:rPr>
              <a:t>hệ</a:t>
            </a:r>
            <a:r>
              <a:rPr lang="en-US" sz="3800" i="1" dirty="0">
                <a:solidFill>
                  <a:schemeClr val="bg1"/>
                </a:solidFill>
              </a:rPr>
              <a:t> </a:t>
            </a:r>
            <a:r>
              <a:rPr lang="en-US" sz="3800" i="1" dirty="0" err="1">
                <a:solidFill>
                  <a:schemeClr val="bg1"/>
                </a:solidFill>
              </a:rPr>
              <a:t>đối</a:t>
            </a:r>
            <a:r>
              <a:rPr lang="en-US" sz="3800" i="1" dirty="0">
                <a:solidFill>
                  <a:schemeClr val="bg1"/>
                </a:solidFill>
              </a:rPr>
              <a:t> </a:t>
            </a:r>
            <a:r>
              <a:rPr lang="en-US" sz="3800" i="1" dirty="0" err="1">
                <a:solidFill>
                  <a:schemeClr val="bg1"/>
                </a:solidFill>
              </a:rPr>
              <a:t>ngoại</a:t>
            </a:r>
            <a:r>
              <a:rPr lang="en-US" sz="3800" dirty="0">
                <a:solidFill>
                  <a:schemeClr val="bg1"/>
                </a:solidFill>
              </a:rPr>
              <a:t>” </a:t>
            </a:r>
          </a:p>
        </p:txBody>
      </p:sp>
      <p:sp>
        <p:nvSpPr>
          <p:cNvPr id="4" name="TextBox 3"/>
          <p:cNvSpPr txBox="1"/>
          <p:nvPr/>
        </p:nvSpPr>
        <p:spPr>
          <a:xfrm>
            <a:off x="955497" y="904126"/>
            <a:ext cx="13315307" cy="707886"/>
          </a:xfrm>
          <a:prstGeom prst="rect">
            <a:avLst/>
          </a:prstGeom>
          <a:noFill/>
        </p:spPr>
        <p:txBody>
          <a:bodyPr wrap="square" rtlCol="0">
            <a:spAutoFit/>
          </a:bodyPr>
          <a:lstStyle/>
          <a:p>
            <a:pPr algn="ctr"/>
            <a:r>
              <a:rPr lang="en-US" sz="4000" b="1" dirty="0" err="1">
                <a:solidFill>
                  <a:schemeClr val="bg1"/>
                </a:solidFill>
              </a:rPr>
              <a:t>Những điểm mới về</a:t>
            </a:r>
            <a:r>
              <a:rPr lang="en-US" sz="4000" b="1" dirty="0">
                <a:solidFill>
                  <a:schemeClr val="bg1"/>
                </a:solidFill>
              </a:rPr>
              <a:t> </a:t>
            </a:r>
            <a:r>
              <a:rPr lang="en-US" sz="4000" b="1" dirty="0" err="1">
                <a:solidFill>
                  <a:schemeClr val="bg1"/>
                </a:solidFill>
              </a:rPr>
              <a:t>mục</a:t>
            </a:r>
            <a:r>
              <a:rPr lang="en-US" sz="4000" b="1" dirty="0">
                <a:solidFill>
                  <a:schemeClr val="bg1"/>
                </a:solidFill>
              </a:rPr>
              <a:t> </a:t>
            </a:r>
            <a:r>
              <a:rPr lang="en-US" sz="4000" b="1" dirty="0" err="1">
                <a:solidFill>
                  <a:schemeClr val="bg1"/>
                </a:solidFill>
              </a:rPr>
              <a:t>tiêu, phương châm,</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hướng</a:t>
            </a:r>
            <a:endParaRPr lang="en-US" sz="38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452063" y="2938409"/>
            <a:ext cx="1394203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b="1" i="1" dirty="0">
                <a:solidFill>
                  <a:schemeClr val="bg1"/>
                </a:solidFill>
              </a:rPr>
              <a:t>2. </a:t>
            </a:r>
            <a:r>
              <a:rPr lang="en-US" sz="3800" b="1" i="1" dirty="0" err="1">
                <a:solidFill>
                  <a:schemeClr val="bg1"/>
                </a:solidFill>
              </a:rPr>
              <a:t>Về</a:t>
            </a:r>
            <a:r>
              <a:rPr lang="en-US" sz="3800" b="1" i="1" dirty="0">
                <a:solidFill>
                  <a:schemeClr val="bg1"/>
                </a:solidFill>
              </a:rPr>
              <a:t> </a:t>
            </a:r>
            <a:r>
              <a:rPr lang="en-US" sz="3800" b="1" i="1" dirty="0" err="1">
                <a:solidFill>
                  <a:schemeClr val="bg1"/>
                </a:solidFill>
              </a:rPr>
              <a:t>mục</a:t>
            </a:r>
            <a:r>
              <a:rPr lang="en-US" sz="3800" b="1" i="1" dirty="0">
                <a:solidFill>
                  <a:schemeClr val="bg1"/>
                </a:solidFill>
              </a:rPr>
              <a:t> </a:t>
            </a:r>
            <a:r>
              <a:rPr lang="en-US" sz="3800" b="1" i="1" dirty="0" err="1">
                <a:solidFill>
                  <a:schemeClr val="bg1"/>
                </a:solidFill>
              </a:rPr>
              <a:t>tiêu</a:t>
            </a:r>
            <a:r>
              <a:rPr lang="en-US" sz="3800" b="1" i="1" dirty="0">
                <a:solidFill>
                  <a:schemeClr val="bg1"/>
                </a:solidFill>
              </a:rPr>
              <a:t> </a:t>
            </a:r>
            <a:r>
              <a:rPr lang="en-US" sz="3800" b="1" i="1" dirty="0" err="1">
                <a:solidFill>
                  <a:schemeClr val="bg1"/>
                </a:solidFill>
              </a:rPr>
              <a:t>đối</a:t>
            </a:r>
            <a:r>
              <a:rPr lang="en-US" sz="3800" b="1" i="1" dirty="0">
                <a:solidFill>
                  <a:schemeClr val="bg1"/>
                </a:solidFill>
              </a:rPr>
              <a:t> </a:t>
            </a:r>
            <a:r>
              <a:rPr lang="en-US" sz="3800" b="1" i="1" dirty="0" err="1">
                <a:solidFill>
                  <a:schemeClr val="bg1"/>
                </a:solidFill>
              </a:rPr>
              <a:t>ngoại</a:t>
            </a:r>
            <a:endParaRPr lang="en-US" sz="3800" dirty="0">
              <a:solidFill>
                <a:schemeClr val="bg1"/>
              </a:solidFill>
            </a:endParaRPr>
          </a:p>
          <a:p>
            <a:pPr>
              <a:buFontTx/>
              <a:buChar char="-"/>
            </a:pPr>
            <a:r>
              <a:rPr lang="en-US" sz="3800" dirty="0">
                <a:solidFill>
                  <a:schemeClr val="bg1"/>
                </a:solidFill>
              </a:rPr>
              <a:t> </a:t>
            </a:r>
            <a:r>
              <a:rPr lang="en-US" sz="3800" b="1" i="1" u="sng" dirty="0">
                <a:solidFill>
                  <a:schemeClr val="bg1"/>
                </a:solidFill>
              </a:rPr>
              <a:t>“T</a:t>
            </a:r>
            <a:r>
              <a:rPr lang="en-US" sz="3800" b="1" i="1" u="sng" dirty="0" err="1">
                <a:solidFill>
                  <a:schemeClr val="bg1"/>
                </a:solidFill>
              </a:rPr>
              <a:t>ham</a:t>
            </a:r>
            <a:r>
              <a:rPr lang="en-US" sz="3800" b="1" i="1" u="sng" dirty="0">
                <a:solidFill>
                  <a:schemeClr val="bg1"/>
                </a:solidFill>
              </a:rPr>
              <a:t> </a:t>
            </a:r>
            <a:r>
              <a:rPr lang="en-US" sz="3800" b="1" i="1" u="sng" dirty="0" err="1">
                <a:solidFill>
                  <a:schemeClr val="bg1"/>
                </a:solidFill>
              </a:rPr>
              <a:t>gia</a:t>
            </a:r>
            <a:r>
              <a:rPr lang="en-US" sz="3800" b="1" i="1" u="sng" dirty="0">
                <a:solidFill>
                  <a:schemeClr val="bg1"/>
                </a:solidFill>
              </a:rPr>
              <a:t> </a:t>
            </a:r>
            <a:r>
              <a:rPr lang="en-US" sz="3800" b="1" i="1" u="sng" dirty="0" err="1">
                <a:solidFill>
                  <a:schemeClr val="bg1"/>
                </a:solidFill>
              </a:rPr>
              <a:t>chủ</a:t>
            </a:r>
            <a:r>
              <a:rPr lang="en-US" sz="3800" b="1" i="1" u="sng" dirty="0">
                <a:solidFill>
                  <a:schemeClr val="bg1"/>
                </a:solidFill>
              </a:rPr>
              <a:t> </a:t>
            </a:r>
            <a:r>
              <a:rPr lang="en-US" sz="3800" b="1" i="1" u="sng" dirty="0" err="1">
                <a:solidFill>
                  <a:schemeClr val="bg1"/>
                </a:solidFill>
              </a:rPr>
              <a:t>động</a:t>
            </a:r>
            <a:r>
              <a:rPr lang="en-US" sz="3800" b="1" i="1" u="sng" dirty="0">
                <a:solidFill>
                  <a:schemeClr val="bg1"/>
                </a:solidFill>
              </a:rPr>
              <a:t>, </a:t>
            </a:r>
            <a:r>
              <a:rPr lang="en-US" sz="3800" b="1" i="1" u="sng" dirty="0" err="1">
                <a:solidFill>
                  <a:schemeClr val="bg1"/>
                </a:solidFill>
              </a:rPr>
              <a:t>có</a:t>
            </a:r>
            <a:r>
              <a:rPr lang="en-US" sz="3800" b="1" i="1" u="sng" dirty="0">
                <a:solidFill>
                  <a:schemeClr val="bg1"/>
                </a:solidFill>
              </a:rPr>
              <a:t> </a:t>
            </a:r>
            <a:r>
              <a:rPr lang="en-US" sz="3800" b="1" i="1" u="sng" dirty="0" err="1">
                <a:solidFill>
                  <a:schemeClr val="bg1"/>
                </a:solidFill>
              </a:rPr>
              <a:t>trách</a:t>
            </a:r>
            <a:r>
              <a:rPr lang="en-US" sz="3800" b="1" i="1" u="sng" dirty="0">
                <a:solidFill>
                  <a:schemeClr val="bg1"/>
                </a:solidFill>
              </a:rPr>
              <a:t> </a:t>
            </a:r>
            <a:r>
              <a:rPr lang="en-US" sz="3800" b="1" i="1" u="sng" dirty="0" err="1">
                <a:solidFill>
                  <a:schemeClr val="bg1"/>
                </a:solidFill>
              </a:rPr>
              <a:t>nhiệm</a:t>
            </a:r>
            <a:r>
              <a:rPr lang="en-US" sz="3800" b="1" i="1" u="sng" dirty="0">
                <a:solidFill>
                  <a:schemeClr val="bg1"/>
                </a:solidFill>
              </a:rPr>
              <a:t> </a:t>
            </a:r>
            <a:r>
              <a:rPr lang="en-US" sz="3800" b="1" i="1" u="sng" dirty="0" err="1">
                <a:solidFill>
                  <a:schemeClr val="bg1"/>
                </a:solidFill>
              </a:rPr>
              <a:t>hơn</a:t>
            </a:r>
            <a:r>
              <a:rPr lang="en-US" sz="3800" b="1" i="1" u="sng" dirty="0">
                <a:solidFill>
                  <a:schemeClr val="bg1"/>
                </a:solidFill>
              </a:rPr>
              <a:t> </a:t>
            </a:r>
            <a:r>
              <a:rPr lang="en-US" sz="3800" b="1" i="1" u="sng" dirty="0" err="1">
                <a:solidFill>
                  <a:schemeClr val="bg1"/>
                </a:solidFill>
              </a:rPr>
              <a:t>vào</a:t>
            </a:r>
            <a:r>
              <a:rPr lang="en-US" sz="3800" b="1" i="1" u="sng" dirty="0">
                <a:solidFill>
                  <a:schemeClr val="bg1"/>
                </a:solidFill>
              </a:rPr>
              <a:t> </a:t>
            </a:r>
            <a:r>
              <a:rPr lang="en-US" sz="3800" b="1" i="1" u="sng" dirty="0" err="1">
                <a:solidFill>
                  <a:schemeClr val="bg1"/>
                </a:solidFill>
              </a:rPr>
              <a:t>việc</a:t>
            </a:r>
            <a:r>
              <a:rPr lang="en-US" sz="3800" b="1" i="1" u="sng" dirty="0">
                <a:solidFill>
                  <a:schemeClr val="bg1"/>
                </a:solidFill>
              </a:rPr>
              <a:t> </a:t>
            </a:r>
            <a:r>
              <a:rPr lang="en-US" sz="3800" b="1" i="1" u="sng" dirty="0" err="1">
                <a:solidFill>
                  <a:schemeClr val="bg1"/>
                </a:solidFill>
              </a:rPr>
              <a:t>giải</a:t>
            </a:r>
            <a:r>
              <a:rPr lang="en-US" sz="3800" b="1" i="1" u="sng" dirty="0">
                <a:solidFill>
                  <a:schemeClr val="bg1"/>
                </a:solidFill>
              </a:rPr>
              <a:t> </a:t>
            </a:r>
            <a:r>
              <a:rPr lang="en-US" sz="3800" b="1" i="1" u="sng" dirty="0" err="1">
                <a:solidFill>
                  <a:schemeClr val="bg1"/>
                </a:solidFill>
              </a:rPr>
              <a:t>quyết</a:t>
            </a:r>
            <a:r>
              <a:rPr lang="en-US" sz="3800" b="1" i="1" u="sng" dirty="0">
                <a:solidFill>
                  <a:schemeClr val="bg1"/>
                </a:solidFill>
              </a:rPr>
              <a:t> </a:t>
            </a:r>
            <a:r>
              <a:rPr lang="en-US" sz="3800" b="1" i="1" u="sng" dirty="0" err="1">
                <a:solidFill>
                  <a:schemeClr val="bg1"/>
                </a:solidFill>
              </a:rPr>
              <a:t>các</a:t>
            </a:r>
            <a:r>
              <a:rPr lang="en-US" sz="3800" b="1" i="1" u="sng" dirty="0">
                <a:solidFill>
                  <a:schemeClr val="bg1"/>
                </a:solidFill>
              </a:rPr>
              <a:t> </a:t>
            </a:r>
            <a:r>
              <a:rPr lang="en-US" sz="3800" b="1" i="1" u="sng" dirty="0" err="1">
                <a:solidFill>
                  <a:schemeClr val="bg1"/>
                </a:solidFill>
              </a:rPr>
              <a:t>vấn</a:t>
            </a:r>
            <a:r>
              <a:rPr lang="en-US" sz="3800" b="1" i="1" u="sng" dirty="0">
                <a:solidFill>
                  <a:schemeClr val="bg1"/>
                </a:solidFill>
              </a:rPr>
              <a:t> </a:t>
            </a:r>
            <a:r>
              <a:rPr lang="en-US" sz="3800" b="1" i="1" u="sng" dirty="0" err="1">
                <a:solidFill>
                  <a:schemeClr val="bg1"/>
                </a:solidFill>
              </a:rPr>
              <a:t>đề</a:t>
            </a:r>
            <a:r>
              <a:rPr lang="en-US" sz="3800" b="1" i="1" u="sng" dirty="0">
                <a:solidFill>
                  <a:schemeClr val="bg1"/>
                </a:solidFill>
              </a:rPr>
              <a:t> </a:t>
            </a:r>
            <a:r>
              <a:rPr lang="en-US" sz="3800" b="1" i="1" u="sng" dirty="0" err="1">
                <a:solidFill>
                  <a:schemeClr val="bg1"/>
                </a:solidFill>
              </a:rPr>
              <a:t>chung</a:t>
            </a:r>
            <a:r>
              <a:rPr lang="en-US" sz="3800" b="1" i="1" u="sng" dirty="0">
                <a:solidFill>
                  <a:schemeClr val="bg1"/>
                </a:solidFill>
              </a:rPr>
              <a:t> </a:t>
            </a:r>
            <a:r>
              <a:rPr lang="en-US" sz="3800" b="1" i="1" u="sng" dirty="0" err="1">
                <a:solidFill>
                  <a:schemeClr val="bg1"/>
                </a:solidFill>
              </a:rPr>
              <a:t>của</a:t>
            </a:r>
            <a:r>
              <a:rPr lang="en-US" sz="3800" b="1" i="1" u="sng" dirty="0">
                <a:solidFill>
                  <a:schemeClr val="bg1"/>
                </a:solidFill>
              </a:rPr>
              <a:t> </a:t>
            </a:r>
            <a:r>
              <a:rPr lang="en-US" sz="3800" b="1" i="1" u="sng" dirty="0" err="1">
                <a:solidFill>
                  <a:schemeClr val="bg1"/>
                </a:solidFill>
              </a:rPr>
              <a:t>quốc</a:t>
            </a:r>
            <a:r>
              <a:rPr lang="en-US" sz="3800" b="1" i="1" u="sng" dirty="0">
                <a:solidFill>
                  <a:schemeClr val="bg1"/>
                </a:solidFill>
              </a:rPr>
              <a:t> </a:t>
            </a:r>
            <a:r>
              <a:rPr lang="en-US" sz="3800" b="1" i="1" u="sng" dirty="0" err="1">
                <a:solidFill>
                  <a:schemeClr val="bg1"/>
                </a:solidFill>
              </a:rPr>
              <a:t>tế</a:t>
            </a:r>
            <a:r>
              <a:rPr lang="en-US" sz="3800" b="1" i="1" u="sng" dirty="0">
                <a:solidFill>
                  <a:schemeClr val="bg1"/>
                </a:solidFill>
              </a:rPr>
              <a:t> </a:t>
            </a:r>
            <a:r>
              <a:rPr lang="en-US" sz="3800" b="1" i="1" u="sng" dirty="0" err="1">
                <a:solidFill>
                  <a:schemeClr val="bg1"/>
                </a:solidFill>
              </a:rPr>
              <a:t>và</a:t>
            </a:r>
            <a:r>
              <a:rPr lang="en-US" sz="3800" b="1" i="1" u="sng" dirty="0">
                <a:solidFill>
                  <a:schemeClr val="bg1"/>
                </a:solidFill>
              </a:rPr>
              <a:t> </a:t>
            </a:r>
            <a:r>
              <a:rPr lang="en-US" sz="3800" b="1" i="1" u="sng" dirty="0" err="1">
                <a:solidFill>
                  <a:schemeClr val="bg1"/>
                </a:solidFill>
              </a:rPr>
              <a:t>khu</a:t>
            </a:r>
            <a:r>
              <a:rPr lang="en-US" sz="3800" b="1" i="1" u="sng" dirty="0">
                <a:solidFill>
                  <a:schemeClr val="bg1"/>
                </a:solidFill>
              </a:rPr>
              <a:t> </a:t>
            </a:r>
            <a:r>
              <a:rPr lang="en-US" sz="3800" b="1" i="1" u="sng" dirty="0" err="1">
                <a:solidFill>
                  <a:schemeClr val="bg1"/>
                </a:solidFill>
              </a:rPr>
              <a:t>vực</a:t>
            </a:r>
            <a:r>
              <a:rPr lang="en-US" sz="3800" b="1" i="1" dirty="0">
                <a:solidFill>
                  <a:schemeClr val="bg1"/>
                </a:solidFill>
              </a:rPr>
              <a:t>”</a:t>
            </a:r>
            <a:r>
              <a:rPr lang="en-US" sz="3800" dirty="0">
                <a:solidFill>
                  <a:schemeClr val="bg1"/>
                </a:solidFill>
              </a:rPr>
              <a:t>.</a:t>
            </a:r>
          </a:p>
          <a:p>
            <a:pPr>
              <a:buFontTx/>
              <a:buChar char="-"/>
            </a:pPr>
            <a:r>
              <a:rPr lang="en-US" sz="3800" dirty="0">
                <a:solidFill>
                  <a:schemeClr val="bg1"/>
                </a:solidFill>
              </a:rPr>
              <a:t> “</a:t>
            </a:r>
            <a:r>
              <a:rPr lang="en-US" sz="3800" b="1" i="1" u="sng" dirty="0">
                <a:solidFill>
                  <a:schemeClr val="bg1"/>
                </a:solidFill>
              </a:rPr>
              <a:t>H</a:t>
            </a:r>
            <a:r>
              <a:rPr lang="en-US" sz="3800" b="1" i="1" u="sng" dirty="0" err="1">
                <a:solidFill>
                  <a:schemeClr val="bg1"/>
                </a:solidFill>
              </a:rPr>
              <a:t>ội</a:t>
            </a:r>
            <a:r>
              <a:rPr lang="en-US" sz="3800" b="1" i="1" u="sng" dirty="0">
                <a:solidFill>
                  <a:schemeClr val="bg1"/>
                </a:solidFill>
              </a:rPr>
              <a:t> </a:t>
            </a:r>
            <a:r>
              <a:rPr lang="en-US" sz="3800" b="1" i="1" u="sng" dirty="0" err="1">
                <a:solidFill>
                  <a:schemeClr val="bg1"/>
                </a:solidFill>
              </a:rPr>
              <a:t>nhập</a:t>
            </a:r>
            <a:r>
              <a:rPr lang="en-US" sz="3800" b="1" i="1" u="sng" dirty="0">
                <a:solidFill>
                  <a:schemeClr val="bg1"/>
                </a:solidFill>
              </a:rPr>
              <a:t> </a:t>
            </a:r>
            <a:r>
              <a:rPr lang="en-US" sz="3800" b="1" i="1" u="sng" dirty="0" err="1">
                <a:solidFill>
                  <a:schemeClr val="bg1"/>
                </a:solidFill>
              </a:rPr>
              <a:t>quốc</a:t>
            </a:r>
            <a:r>
              <a:rPr lang="en-US" sz="3800" b="1" i="1" u="sng" dirty="0">
                <a:solidFill>
                  <a:schemeClr val="bg1"/>
                </a:solidFill>
              </a:rPr>
              <a:t> </a:t>
            </a:r>
            <a:r>
              <a:rPr lang="en-US" sz="3800" b="1" i="1" u="sng" dirty="0" err="1">
                <a:solidFill>
                  <a:schemeClr val="bg1"/>
                </a:solidFill>
              </a:rPr>
              <a:t>tế</a:t>
            </a:r>
            <a:r>
              <a:rPr lang="en-US" sz="3800" u="sng" dirty="0">
                <a:solidFill>
                  <a:schemeClr val="bg1"/>
                </a:solidFill>
              </a:rPr>
              <a:t> </a:t>
            </a:r>
            <a:r>
              <a:rPr lang="en-US" sz="3800" b="1" i="1" u="sng" dirty="0" err="1">
                <a:solidFill>
                  <a:schemeClr val="bg1"/>
                </a:solidFill>
              </a:rPr>
              <a:t>toàn</a:t>
            </a:r>
            <a:r>
              <a:rPr lang="en-US" sz="3800" b="1" i="1" u="sng" dirty="0">
                <a:solidFill>
                  <a:schemeClr val="bg1"/>
                </a:solidFill>
              </a:rPr>
              <a:t> </a:t>
            </a:r>
            <a:r>
              <a:rPr lang="en-US" sz="3800" b="1" i="1" u="sng" dirty="0" err="1">
                <a:solidFill>
                  <a:schemeClr val="bg1"/>
                </a:solidFill>
              </a:rPr>
              <a:t>diện</a:t>
            </a:r>
            <a:r>
              <a:rPr lang="en-US" sz="3800" b="1" i="1" u="sng" dirty="0">
                <a:solidFill>
                  <a:schemeClr val="bg1"/>
                </a:solidFill>
              </a:rPr>
              <a:t>, </a:t>
            </a:r>
            <a:r>
              <a:rPr lang="en-US" sz="3800" b="1" i="1" u="sng" dirty="0" err="1">
                <a:solidFill>
                  <a:schemeClr val="bg1"/>
                </a:solidFill>
              </a:rPr>
              <a:t>sâu</a:t>
            </a:r>
            <a:r>
              <a:rPr lang="en-US" sz="3800" b="1" i="1" u="sng" dirty="0">
                <a:solidFill>
                  <a:schemeClr val="bg1"/>
                </a:solidFill>
              </a:rPr>
              <a:t> </a:t>
            </a:r>
            <a:r>
              <a:rPr lang="en-US" sz="3800" b="1" i="1" u="sng" dirty="0" err="1">
                <a:solidFill>
                  <a:schemeClr val="bg1"/>
                </a:solidFill>
              </a:rPr>
              <a:t>rộng</a:t>
            </a:r>
            <a:r>
              <a:rPr lang="en-US" sz="3800" b="1" i="1" u="sng" dirty="0">
                <a:solidFill>
                  <a:schemeClr val="bg1"/>
                </a:solidFill>
              </a:rPr>
              <a:t>, </a:t>
            </a:r>
            <a:r>
              <a:rPr lang="en-US" sz="3800" b="1" i="1" u="sng" dirty="0" err="1">
                <a:solidFill>
                  <a:schemeClr val="bg1"/>
                </a:solidFill>
              </a:rPr>
              <a:t>hiệu</a:t>
            </a:r>
            <a:r>
              <a:rPr lang="en-US" sz="3800" b="1" i="1" u="sng" dirty="0">
                <a:solidFill>
                  <a:schemeClr val="bg1"/>
                </a:solidFill>
              </a:rPr>
              <a:t> </a:t>
            </a:r>
            <a:r>
              <a:rPr lang="en-US" sz="3800" b="1" i="1" u="sng" dirty="0" err="1">
                <a:solidFill>
                  <a:schemeClr val="bg1"/>
                </a:solidFill>
              </a:rPr>
              <a:t>quả”</a:t>
            </a:r>
            <a:r>
              <a:rPr lang="en-US" sz="3800" dirty="0">
                <a:solidFill>
                  <a:schemeClr val="bg1"/>
                </a:solidFill>
              </a:rPr>
              <a:t>,</a:t>
            </a:r>
          </a:p>
          <a:p>
            <a:pPr>
              <a:buFontTx/>
              <a:buChar char="-"/>
            </a:pPr>
            <a:r>
              <a:rPr lang="en-US" sz="3800" b="1" i="1" dirty="0">
                <a:solidFill>
                  <a:schemeClr val="bg1"/>
                </a:solidFill>
              </a:rPr>
              <a:t> </a:t>
            </a:r>
            <a:r>
              <a:rPr lang="en-US" sz="3800" b="1" i="1" u="sng" dirty="0">
                <a:solidFill>
                  <a:schemeClr val="bg1"/>
                </a:solidFill>
              </a:rPr>
              <a:t>“N</a:t>
            </a:r>
            <a:r>
              <a:rPr lang="en-US" sz="3800" b="1" i="1" u="sng" dirty="0" err="1">
                <a:solidFill>
                  <a:schemeClr val="bg1"/>
                </a:solidFill>
              </a:rPr>
              <a:t>âng</a:t>
            </a:r>
            <a:r>
              <a:rPr lang="en-US" sz="3800" b="1" i="1" u="sng" dirty="0">
                <a:solidFill>
                  <a:schemeClr val="bg1"/>
                </a:solidFill>
              </a:rPr>
              <a:t> </a:t>
            </a:r>
            <a:r>
              <a:rPr lang="en-US" sz="3800" b="1" i="1" u="sng" dirty="0" err="1">
                <a:solidFill>
                  <a:schemeClr val="bg1"/>
                </a:solidFill>
              </a:rPr>
              <a:t>cao</a:t>
            </a:r>
            <a:r>
              <a:rPr lang="en-US" sz="3800" b="1" i="1" u="sng" dirty="0">
                <a:solidFill>
                  <a:schemeClr val="bg1"/>
                </a:solidFill>
              </a:rPr>
              <a:t> </a:t>
            </a:r>
            <a:r>
              <a:rPr lang="en-US" sz="3800" b="1" i="1" u="sng" dirty="0" err="1">
                <a:solidFill>
                  <a:schemeClr val="bg1"/>
                </a:solidFill>
              </a:rPr>
              <a:t>vai</a:t>
            </a:r>
            <a:r>
              <a:rPr lang="en-US" sz="3800" b="1" i="1" u="sng" dirty="0">
                <a:solidFill>
                  <a:schemeClr val="bg1"/>
                </a:solidFill>
              </a:rPr>
              <a:t> </a:t>
            </a:r>
            <a:r>
              <a:rPr lang="en-US" sz="3800" b="1" i="1" u="sng" dirty="0" err="1">
                <a:solidFill>
                  <a:schemeClr val="bg1"/>
                </a:solidFill>
              </a:rPr>
              <a:t>trò</a:t>
            </a:r>
            <a:r>
              <a:rPr lang="en-US" sz="3800" b="1" i="1" u="sng" dirty="0">
                <a:solidFill>
                  <a:schemeClr val="bg1"/>
                </a:solidFill>
              </a:rPr>
              <a:t>, </a:t>
            </a:r>
            <a:r>
              <a:rPr lang="en-US" sz="3800" b="1" i="1" u="sng" dirty="0" err="1">
                <a:solidFill>
                  <a:schemeClr val="bg1"/>
                </a:solidFill>
              </a:rPr>
              <a:t>vị</a:t>
            </a:r>
            <a:r>
              <a:rPr lang="en-US" sz="3800" b="1" i="1" u="sng" dirty="0">
                <a:solidFill>
                  <a:schemeClr val="bg1"/>
                </a:solidFill>
              </a:rPr>
              <a:t> </a:t>
            </a:r>
            <a:r>
              <a:rPr lang="en-US" sz="3800" b="1" i="1" u="sng" dirty="0" err="1">
                <a:solidFill>
                  <a:schemeClr val="bg1"/>
                </a:solidFill>
              </a:rPr>
              <a:t>trí</a:t>
            </a:r>
            <a:r>
              <a:rPr lang="en-US" sz="3800" b="1" i="1" u="sng" dirty="0">
                <a:solidFill>
                  <a:schemeClr val="bg1"/>
                </a:solidFill>
              </a:rPr>
              <a:t> </a:t>
            </a:r>
            <a:r>
              <a:rPr lang="en-US" sz="3800" b="1" i="1" u="sng" dirty="0" err="1">
                <a:solidFill>
                  <a:schemeClr val="bg1"/>
                </a:solidFill>
              </a:rPr>
              <a:t>của</a:t>
            </a:r>
            <a:r>
              <a:rPr lang="en-US" sz="3800" b="1" i="1" u="sng" dirty="0">
                <a:solidFill>
                  <a:schemeClr val="bg1"/>
                </a:solidFill>
              </a:rPr>
              <a:t> </a:t>
            </a:r>
            <a:r>
              <a:rPr lang="en-US" sz="3800" b="1" i="1" u="sng" dirty="0" err="1">
                <a:solidFill>
                  <a:schemeClr val="bg1"/>
                </a:solidFill>
              </a:rPr>
              <a:t>Việt</a:t>
            </a:r>
            <a:r>
              <a:rPr lang="en-US" sz="3800" b="1" i="1" u="sng" dirty="0">
                <a:solidFill>
                  <a:schemeClr val="bg1"/>
                </a:solidFill>
              </a:rPr>
              <a:t> Nam </a:t>
            </a:r>
            <a:r>
              <a:rPr lang="en-US" sz="3800" b="1" i="1" u="sng" dirty="0" err="1">
                <a:solidFill>
                  <a:schemeClr val="bg1"/>
                </a:solidFill>
              </a:rPr>
              <a:t>trong</a:t>
            </a:r>
            <a:r>
              <a:rPr lang="en-US" sz="3800" b="1" i="1" u="sng" dirty="0">
                <a:solidFill>
                  <a:schemeClr val="bg1"/>
                </a:solidFill>
              </a:rPr>
              <a:t> </a:t>
            </a:r>
            <a:r>
              <a:rPr lang="en-US" sz="3800" b="1" i="1" u="sng" dirty="0" err="1">
                <a:solidFill>
                  <a:schemeClr val="bg1"/>
                </a:solidFill>
              </a:rPr>
              <a:t>nền</a:t>
            </a:r>
            <a:r>
              <a:rPr lang="en-US" sz="3800" b="1" i="1" u="sng" dirty="0">
                <a:solidFill>
                  <a:schemeClr val="bg1"/>
                </a:solidFill>
              </a:rPr>
              <a:t> </a:t>
            </a:r>
            <a:r>
              <a:rPr lang="en-US" sz="3800" b="1" i="1" u="sng" dirty="0" err="1">
                <a:solidFill>
                  <a:schemeClr val="bg1"/>
                </a:solidFill>
              </a:rPr>
              <a:t>chính</a:t>
            </a:r>
            <a:r>
              <a:rPr lang="en-US" sz="3800" b="1" i="1" u="sng" dirty="0">
                <a:solidFill>
                  <a:schemeClr val="bg1"/>
                </a:solidFill>
              </a:rPr>
              <a:t> </a:t>
            </a:r>
            <a:r>
              <a:rPr lang="en-US" sz="3800" b="1" i="1" u="sng" dirty="0" err="1">
                <a:solidFill>
                  <a:schemeClr val="bg1"/>
                </a:solidFill>
              </a:rPr>
              <a:t>trị</a:t>
            </a:r>
            <a:r>
              <a:rPr lang="en-US" sz="3800" b="1" i="1" u="sng" dirty="0">
                <a:solidFill>
                  <a:schemeClr val="bg1"/>
                </a:solidFill>
              </a:rPr>
              <a:t> </a:t>
            </a:r>
            <a:r>
              <a:rPr lang="en-US" sz="3800" b="1" i="1" u="sng" dirty="0" err="1">
                <a:solidFill>
                  <a:schemeClr val="bg1"/>
                </a:solidFill>
              </a:rPr>
              <a:t>thế</a:t>
            </a:r>
            <a:r>
              <a:rPr lang="en-US" sz="3800" b="1" i="1" u="sng" dirty="0">
                <a:solidFill>
                  <a:schemeClr val="bg1"/>
                </a:solidFill>
              </a:rPr>
              <a:t> </a:t>
            </a:r>
            <a:r>
              <a:rPr lang="en-US" sz="3800" b="1" i="1" u="sng" dirty="0" err="1">
                <a:solidFill>
                  <a:schemeClr val="bg1"/>
                </a:solidFill>
              </a:rPr>
              <a:t>giới</a:t>
            </a:r>
            <a:r>
              <a:rPr lang="en-US" sz="3800" b="1" i="1" u="sng" dirty="0">
                <a:solidFill>
                  <a:schemeClr val="bg1"/>
                </a:solidFill>
              </a:rPr>
              <a:t>, </a:t>
            </a:r>
            <a:r>
              <a:rPr lang="en-US" sz="3800" b="1" i="1" u="sng" dirty="0" err="1">
                <a:solidFill>
                  <a:schemeClr val="bg1"/>
                </a:solidFill>
              </a:rPr>
              <a:t>kinh</a:t>
            </a:r>
            <a:r>
              <a:rPr lang="en-US" sz="3800" b="1" i="1" u="sng" dirty="0">
                <a:solidFill>
                  <a:schemeClr val="bg1"/>
                </a:solidFill>
              </a:rPr>
              <a:t> </a:t>
            </a:r>
            <a:r>
              <a:rPr lang="en-US" sz="3800" b="1" i="1" u="sng" dirty="0" err="1">
                <a:solidFill>
                  <a:schemeClr val="bg1"/>
                </a:solidFill>
              </a:rPr>
              <a:t>tế</a:t>
            </a:r>
            <a:r>
              <a:rPr lang="en-US" sz="3800" b="1" i="1" u="sng" dirty="0">
                <a:solidFill>
                  <a:schemeClr val="bg1"/>
                </a:solidFill>
              </a:rPr>
              <a:t> </a:t>
            </a:r>
            <a:r>
              <a:rPr lang="en-US" sz="3800" b="1" i="1" u="sng" dirty="0" err="1">
                <a:solidFill>
                  <a:schemeClr val="bg1"/>
                </a:solidFill>
              </a:rPr>
              <a:t>toàn</a:t>
            </a:r>
            <a:r>
              <a:rPr lang="en-US" sz="3800" b="1" i="1" u="sng" dirty="0">
                <a:solidFill>
                  <a:schemeClr val="bg1"/>
                </a:solidFill>
              </a:rPr>
              <a:t> </a:t>
            </a:r>
            <a:r>
              <a:rPr lang="en-US" sz="3800" b="1" i="1" u="sng" dirty="0" err="1">
                <a:solidFill>
                  <a:schemeClr val="bg1"/>
                </a:solidFill>
              </a:rPr>
              <a:t>cầu</a:t>
            </a:r>
            <a:r>
              <a:rPr lang="en-US" sz="3800" b="1" i="1" u="sng" dirty="0">
                <a:solidFill>
                  <a:schemeClr val="bg1"/>
                </a:solidFill>
              </a:rPr>
              <a:t> </a:t>
            </a:r>
            <a:r>
              <a:rPr lang="en-US" sz="3800" b="1" i="1" u="sng" dirty="0" err="1">
                <a:solidFill>
                  <a:schemeClr val="bg1"/>
                </a:solidFill>
              </a:rPr>
              <a:t>và</a:t>
            </a:r>
            <a:r>
              <a:rPr lang="en-US" sz="3800" b="1" i="1" u="sng" dirty="0">
                <a:solidFill>
                  <a:schemeClr val="bg1"/>
                </a:solidFill>
              </a:rPr>
              <a:t> </a:t>
            </a:r>
            <a:r>
              <a:rPr lang="en-US" sz="3800" b="1" i="1" u="sng" dirty="0" err="1">
                <a:solidFill>
                  <a:schemeClr val="bg1"/>
                </a:solidFill>
              </a:rPr>
              <a:t>văn</a:t>
            </a:r>
            <a:r>
              <a:rPr lang="en-US" sz="3800" b="1" i="1" u="sng" dirty="0">
                <a:solidFill>
                  <a:schemeClr val="bg1"/>
                </a:solidFill>
              </a:rPr>
              <a:t> minh </a:t>
            </a:r>
            <a:r>
              <a:rPr lang="en-US" sz="3800" b="1" i="1" u="sng" dirty="0" err="1">
                <a:solidFill>
                  <a:schemeClr val="bg1"/>
                </a:solidFill>
              </a:rPr>
              <a:t>nhân</a:t>
            </a:r>
            <a:r>
              <a:rPr lang="en-US" sz="3800" b="1" i="1" u="sng" dirty="0">
                <a:solidFill>
                  <a:schemeClr val="bg1"/>
                </a:solidFill>
              </a:rPr>
              <a:t> </a:t>
            </a:r>
            <a:r>
              <a:rPr lang="en-US" sz="3800" b="1" i="1" u="sng" dirty="0" err="1">
                <a:solidFill>
                  <a:schemeClr val="bg1"/>
                </a:solidFill>
              </a:rPr>
              <a:t>loại</a:t>
            </a:r>
            <a:r>
              <a:rPr lang="en-US" sz="3800" b="1" i="1" dirty="0">
                <a:solidFill>
                  <a:schemeClr val="bg1"/>
                </a:solidFill>
              </a:rPr>
              <a:t>”.</a:t>
            </a:r>
            <a:endParaRPr lang="en-US" sz="3800" dirty="0">
              <a:solidFill>
                <a:schemeClr val="bg1"/>
              </a:solidFill>
            </a:endParaRPr>
          </a:p>
        </p:txBody>
      </p:sp>
      <p:sp>
        <p:nvSpPr>
          <p:cNvPr id="4" name="TextBox 3"/>
          <p:cNvSpPr txBox="1"/>
          <p:nvPr/>
        </p:nvSpPr>
        <p:spPr>
          <a:xfrm>
            <a:off x="955497" y="904126"/>
            <a:ext cx="13315307" cy="707886"/>
          </a:xfrm>
          <a:prstGeom prst="rect">
            <a:avLst/>
          </a:prstGeom>
          <a:noFill/>
        </p:spPr>
        <p:txBody>
          <a:bodyPr wrap="square" rtlCol="0">
            <a:spAutoFit/>
          </a:bodyPr>
          <a:lstStyle/>
          <a:p>
            <a:pPr algn="ctr"/>
            <a:r>
              <a:rPr lang="en-US" sz="4000" b="1" dirty="0" err="1">
                <a:solidFill>
                  <a:schemeClr val="bg1"/>
                </a:solidFill>
              </a:rPr>
              <a:t>Những điểm mới về mục</a:t>
            </a:r>
            <a:r>
              <a:rPr lang="en-US" sz="4000" b="1" dirty="0">
                <a:solidFill>
                  <a:schemeClr val="bg1"/>
                </a:solidFill>
              </a:rPr>
              <a:t> </a:t>
            </a:r>
            <a:r>
              <a:rPr lang="en-US" sz="4000" b="1" dirty="0" err="1">
                <a:solidFill>
                  <a:schemeClr val="bg1"/>
                </a:solidFill>
              </a:rPr>
              <a:t>tiêu, phương châm,</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hướng</a:t>
            </a:r>
            <a:endParaRPr lang="en-US" sz="3800" b="1"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421240" y="2578813"/>
            <a:ext cx="1384956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b="1" i="1" dirty="0">
                <a:solidFill>
                  <a:schemeClr val="bg1"/>
                </a:solidFill>
              </a:rPr>
              <a:t>3.</a:t>
            </a:r>
            <a:r>
              <a:rPr lang="en-US" sz="4000" b="1" i="1" dirty="0">
                <a:solidFill>
                  <a:schemeClr val="bg1"/>
                </a:solidFill>
              </a:rPr>
              <a:t> </a:t>
            </a:r>
            <a:r>
              <a:rPr lang="en-US" sz="4000" b="1" i="1" dirty="0" err="1">
                <a:solidFill>
                  <a:schemeClr val="bg1"/>
                </a:solidFill>
              </a:rPr>
              <a:t>Về</a:t>
            </a:r>
            <a:r>
              <a:rPr lang="en-US" sz="4000" b="1" i="1" dirty="0">
                <a:solidFill>
                  <a:schemeClr val="bg1"/>
                </a:solidFill>
              </a:rPr>
              <a:t> </a:t>
            </a:r>
            <a:r>
              <a:rPr lang="en-US" sz="4000" b="1" i="1" dirty="0" err="1">
                <a:solidFill>
                  <a:schemeClr val="bg1"/>
                </a:solidFill>
              </a:rPr>
              <a:t>đối</a:t>
            </a:r>
            <a:r>
              <a:rPr lang="en-US" sz="4000" b="1" i="1" dirty="0">
                <a:solidFill>
                  <a:schemeClr val="bg1"/>
                </a:solidFill>
              </a:rPr>
              <a:t> </a:t>
            </a:r>
            <a:r>
              <a:rPr lang="en-US" sz="4000" b="1" i="1" dirty="0" err="1">
                <a:solidFill>
                  <a:schemeClr val="bg1"/>
                </a:solidFill>
              </a:rPr>
              <a:t>ngoại</a:t>
            </a:r>
            <a:r>
              <a:rPr lang="en-US" sz="4000" b="1" i="1" dirty="0">
                <a:solidFill>
                  <a:schemeClr val="bg1"/>
                </a:solidFill>
              </a:rPr>
              <a:t> </a:t>
            </a:r>
            <a:r>
              <a:rPr lang="en-US" sz="4000" b="1" i="1" dirty="0" err="1">
                <a:solidFill>
                  <a:schemeClr val="bg1"/>
                </a:solidFill>
              </a:rPr>
              <a:t>đa</a:t>
            </a:r>
            <a:r>
              <a:rPr lang="en-US" sz="4000" b="1" i="1" dirty="0">
                <a:solidFill>
                  <a:schemeClr val="bg1"/>
                </a:solidFill>
              </a:rPr>
              <a:t> </a:t>
            </a:r>
            <a:r>
              <a:rPr lang="en-US" sz="4000" b="1" i="1" dirty="0" err="1">
                <a:solidFill>
                  <a:schemeClr val="bg1"/>
                </a:solidFill>
              </a:rPr>
              <a:t>phương</a:t>
            </a:r>
            <a:r>
              <a:rPr lang="en-US" sz="4000" b="1" i="1" dirty="0">
                <a:solidFill>
                  <a:schemeClr val="bg1"/>
                </a:solidFill>
              </a:rPr>
              <a:t> </a:t>
            </a:r>
            <a:endParaRPr lang="en-US" sz="4000" dirty="0">
              <a:solidFill>
                <a:schemeClr val="bg1"/>
              </a:solidFill>
            </a:endParaRPr>
          </a:p>
          <a:p>
            <a:pPr algn="just"/>
            <a:r>
              <a:rPr lang="en-US" sz="4000" dirty="0" err="1">
                <a:solidFill>
                  <a:schemeClr val="bg1"/>
                </a:solidFill>
              </a:rPr>
              <a:t>Để</a:t>
            </a:r>
            <a:r>
              <a:rPr lang="en-US" sz="4000" dirty="0">
                <a:solidFill>
                  <a:schemeClr val="bg1"/>
                </a:solidFill>
              </a:rPr>
              <a:t> </a:t>
            </a:r>
            <a:r>
              <a:rPr lang="en-US" sz="4000" dirty="0" err="1">
                <a:solidFill>
                  <a:schemeClr val="bg1"/>
                </a:solidFill>
              </a:rPr>
              <a:t>cụ</a:t>
            </a:r>
            <a:r>
              <a:rPr lang="en-US" sz="4000" dirty="0">
                <a:solidFill>
                  <a:schemeClr val="bg1"/>
                </a:solidFill>
              </a:rPr>
              <a:t> </a:t>
            </a:r>
            <a:r>
              <a:rPr lang="en-US" sz="4000" dirty="0" err="1">
                <a:solidFill>
                  <a:schemeClr val="bg1"/>
                </a:solidFill>
              </a:rPr>
              <a:t>thể</a:t>
            </a:r>
            <a:r>
              <a:rPr lang="en-US" sz="4000" dirty="0">
                <a:solidFill>
                  <a:schemeClr val="bg1"/>
                </a:solidFill>
              </a:rPr>
              <a:t> </a:t>
            </a:r>
            <a:r>
              <a:rPr lang="en-US" sz="4000" dirty="0" err="1">
                <a:solidFill>
                  <a:schemeClr val="bg1"/>
                </a:solidFill>
              </a:rPr>
              <a:t>hóa</a:t>
            </a:r>
            <a:r>
              <a:rPr lang="en-US" sz="4000" dirty="0">
                <a:solidFill>
                  <a:schemeClr val="bg1"/>
                </a:solidFill>
              </a:rPr>
              <a:t> </a:t>
            </a:r>
            <a:r>
              <a:rPr lang="en-US" sz="4000" dirty="0" err="1">
                <a:solidFill>
                  <a:schemeClr val="bg1"/>
                </a:solidFill>
              </a:rPr>
              <a:t>hơn</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trương</a:t>
            </a:r>
            <a:r>
              <a:rPr lang="en-US" sz="4000" dirty="0">
                <a:solidFill>
                  <a:schemeClr val="bg1"/>
                </a:solidFill>
              </a:rPr>
              <a:t> </a:t>
            </a:r>
            <a:r>
              <a:rPr lang="en-US" sz="4000" dirty="0" err="1">
                <a:solidFill>
                  <a:schemeClr val="bg1"/>
                </a:solidFill>
              </a:rPr>
              <a:t>về</a:t>
            </a:r>
            <a:r>
              <a:rPr lang="en-US" sz="4000" dirty="0">
                <a:solidFill>
                  <a:schemeClr val="bg1"/>
                </a:solidFill>
              </a:rPr>
              <a:t> </a:t>
            </a:r>
            <a:r>
              <a:rPr lang="en-US" sz="4000" dirty="0" err="1">
                <a:solidFill>
                  <a:schemeClr val="bg1"/>
                </a:solidFill>
              </a:rPr>
              <a:t>đối</a:t>
            </a:r>
            <a:r>
              <a:rPr lang="en-US" sz="4000" dirty="0">
                <a:solidFill>
                  <a:schemeClr val="bg1"/>
                </a:solidFill>
              </a:rPr>
              <a:t> </a:t>
            </a:r>
            <a:r>
              <a:rPr lang="en-US" sz="4000" dirty="0" err="1">
                <a:solidFill>
                  <a:schemeClr val="bg1"/>
                </a:solidFill>
              </a:rPr>
              <a:t>ngoại</a:t>
            </a:r>
            <a:r>
              <a:rPr lang="en-US" sz="4000" dirty="0">
                <a:solidFill>
                  <a:schemeClr val="bg1"/>
                </a:solidFill>
              </a:rPr>
              <a:t> </a:t>
            </a:r>
            <a:r>
              <a:rPr lang="en-US" sz="4000" dirty="0" err="1">
                <a:solidFill>
                  <a:schemeClr val="bg1"/>
                </a:solidFill>
              </a:rPr>
              <a:t>đa</a:t>
            </a:r>
            <a:r>
              <a:rPr lang="en-US" sz="4000" dirty="0">
                <a:solidFill>
                  <a:schemeClr val="bg1"/>
                </a:solidFill>
              </a:rPr>
              <a:t> </a:t>
            </a:r>
            <a:r>
              <a:rPr lang="en-US" sz="4000" dirty="0" err="1">
                <a:solidFill>
                  <a:schemeClr val="bg1"/>
                </a:solidFill>
              </a:rPr>
              <a:t>phương</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Đại</a:t>
            </a:r>
            <a:r>
              <a:rPr lang="en-US" sz="4000" dirty="0">
                <a:solidFill>
                  <a:schemeClr val="bg1"/>
                </a:solidFill>
              </a:rPr>
              <a:t> </a:t>
            </a:r>
            <a:r>
              <a:rPr lang="en-US" sz="4000" dirty="0" err="1">
                <a:solidFill>
                  <a:schemeClr val="bg1"/>
                </a:solidFill>
              </a:rPr>
              <a:t>hội</a:t>
            </a:r>
            <a:r>
              <a:rPr lang="en-US" sz="4000" dirty="0">
                <a:solidFill>
                  <a:schemeClr val="bg1"/>
                </a:solidFill>
              </a:rPr>
              <a:t> XIII </a:t>
            </a:r>
            <a:r>
              <a:rPr lang="en-US" sz="4000" dirty="0" err="1">
                <a:solidFill>
                  <a:schemeClr val="bg1"/>
                </a:solidFill>
              </a:rPr>
              <a:t>và</a:t>
            </a:r>
            <a:r>
              <a:rPr lang="en-US" sz="4000" dirty="0">
                <a:solidFill>
                  <a:schemeClr val="bg1"/>
                </a:solidFill>
              </a:rPr>
              <a:t> </a:t>
            </a:r>
            <a:r>
              <a:rPr lang="en-US" sz="4000" dirty="0" err="1">
                <a:solidFill>
                  <a:schemeClr val="bg1"/>
                </a:solidFill>
              </a:rPr>
              <a:t>Chỉ</a:t>
            </a:r>
            <a:r>
              <a:rPr lang="en-US" sz="4000" dirty="0">
                <a:solidFill>
                  <a:schemeClr val="bg1"/>
                </a:solidFill>
              </a:rPr>
              <a:t> </a:t>
            </a:r>
            <a:r>
              <a:rPr lang="en-US" sz="4000" dirty="0" err="1">
                <a:solidFill>
                  <a:schemeClr val="bg1"/>
                </a:solidFill>
              </a:rPr>
              <a:t>thị</a:t>
            </a:r>
            <a:r>
              <a:rPr lang="en-US" sz="4000" dirty="0">
                <a:solidFill>
                  <a:schemeClr val="bg1"/>
                </a:solidFill>
              </a:rPr>
              <a:t> 25, </a:t>
            </a:r>
            <a:r>
              <a:rPr lang="en-US" sz="4000" dirty="0" err="1">
                <a:solidFill>
                  <a:schemeClr val="bg1"/>
                </a:solidFill>
              </a:rPr>
              <a:t>đã</a:t>
            </a:r>
            <a:r>
              <a:rPr lang="en-US" sz="4000" dirty="0">
                <a:solidFill>
                  <a:schemeClr val="bg1"/>
                </a:solidFill>
              </a:rPr>
              <a:t> </a:t>
            </a:r>
            <a:r>
              <a:rPr lang="en-US" sz="4000" dirty="0" err="1">
                <a:solidFill>
                  <a:schemeClr val="bg1"/>
                </a:solidFill>
              </a:rPr>
              <a:t>bổ</a:t>
            </a:r>
            <a:r>
              <a:rPr lang="en-US" sz="4000" dirty="0">
                <a:solidFill>
                  <a:schemeClr val="bg1"/>
                </a:solidFill>
              </a:rPr>
              <a:t> sung </a:t>
            </a:r>
            <a:r>
              <a:rPr lang="en-US" sz="4000" dirty="0" err="1">
                <a:solidFill>
                  <a:schemeClr val="bg1"/>
                </a:solidFill>
              </a:rPr>
              <a:t>phương</a:t>
            </a:r>
            <a:r>
              <a:rPr lang="en-US" sz="4000" dirty="0">
                <a:solidFill>
                  <a:schemeClr val="bg1"/>
                </a:solidFill>
              </a:rPr>
              <a:t> </a:t>
            </a:r>
            <a:r>
              <a:rPr lang="en-US" sz="4000" dirty="0" err="1">
                <a:solidFill>
                  <a:schemeClr val="bg1"/>
                </a:solidFill>
              </a:rPr>
              <a:t>hướng</a:t>
            </a:r>
            <a:r>
              <a:rPr lang="en-US" sz="4000" dirty="0">
                <a:solidFill>
                  <a:schemeClr val="bg1"/>
                </a:solidFill>
              </a:rPr>
              <a:t> </a:t>
            </a:r>
            <a:r>
              <a:rPr lang="en-US" sz="4000" dirty="0" err="1">
                <a:solidFill>
                  <a:schemeClr val="bg1"/>
                </a:solidFill>
              </a:rPr>
              <a:t>nhiệm</a:t>
            </a:r>
            <a:r>
              <a:rPr lang="en-US" sz="4000" dirty="0">
                <a:solidFill>
                  <a:schemeClr val="bg1"/>
                </a:solidFill>
              </a:rPr>
              <a:t> </a:t>
            </a:r>
            <a:r>
              <a:rPr lang="en-US" sz="4000" dirty="0" err="1">
                <a:solidFill>
                  <a:schemeClr val="bg1"/>
                </a:solidFill>
              </a:rPr>
              <a:t>vụ</a:t>
            </a:r>
            <a:r>
              <a:rPr lang="en-US" sz="4000" dirty="0">
                <a:solidFill>
                  <a:schemeClr val="bg1"/>
                </a:solidFill>
              </a:rPr>
              <a:t> “</a:t>
            </a:r>
            <a:r>
              <a:rPr lang="en-US" sz="4000" b="1" i="1" u="sng" dirty="0" err="1">
                <a:solidFill>
                  <a:schemeClr val="bg1"/>
                </a:solidFill>
              </a:rPr>
              <a:t>đẩy</a:t>
            </a:r>
            <a:r>
              <a:rPr lang="en-US" sz="4000" b="1" i="1" u="sng" dirty="0">
                <a:solidFill>
                  <a:schemeClr val="bg1"/>
                </a:solidFill>
              </a:rPr>
              <a:t> </a:t>
            </a:r>
            <a:r>
              <a:rPr lang="en-US" sz="4000" b="1" i="1" u="sng" dirty="0" err="1">
                <a:solidFill>
                  <a:schemeClr val="bg1"/>
                </a:solidFill>
              </a:rPr>
              <a:t>mạnh</a:t>
            </a:r>
            <a:r>
              <a:rPr lang="en-US" sz="4000" b="1" i="1" u="sng" dirty="0">
                <a:solidFill>
                  <a:schemeClr val="bg1"/>
                </a:solidFill>
              </a:rPr>
              <a:t> </a:t>
            </a:r>
            <a:r>
              <a:rPr lang="en-US" sz="4000" b="1" i="1" u="sng" dirty="0" err="1">
                <a:solidFill>
                  <a:schemeClr val="bg1"/>
                </a:solidFill>
              </a:rPr>
              <a:t>và</a:t>
            </a:r>
            <a:r>
              <a:rPr lang="en-US" sz="4000" b="1" i="1" u="sng" dirty="0">
                <a:solidFill>
                  <a:schemeClr val="bg1"/>
                </a:solidFill>
              </a:rPr>
              <a:t> </a:t>
            </a:r>
            <a:r>
              <a:rPr lang="en-US" sz="4000" b="1" i="1" u="sng" dirty="0" err="1">
                <a:solidFill>
                  <a:schemeClr val="bg1"/>
                </a:solidFill>
              </a:rPr>
              <a:t>nâng</a:t>
            </a:r>
            <a:r>
              <a:rPr lang="en-US" sz="4000" b="1" i="1" u="sng" dirty="0">
                <a:solidFill>
                  <a:schemeClr val="bg1"/>
                </a:solidFill>
              </a:rPr>
              <a:t> </a:t>
            </a:r>
            <a:r>
              <a:rPr lang="en-US" sz="4000" b="1" i="1" u="sng" dirty="0" err="1">
                <a:solidFill>
                  <a:schemeClr val="bg1"/>
                </a:solidFill>
              </a:rPr>
              <a:t>tầm</a:t>
            </a:r>
            <a:r>
              <a:rPr lang="en-US" sz="4000" b="1" i="1" u="sng" dirty="0">
                <a:solidFill>
                  <a:schemeClr val="bg1"/>
                </a:solidFill>
              </a:rPr>
              <a:t> </a:t>
            </a:r>
            <a:r>
              <a:rPr lang="en-US" sz="4000" b="1" i="1" u="sng" dirty="0" err="1">
                <a:solidFill>
                  <a:schemeClr val="bg1"/>
                </a:solidFill>
              </a:rPr>
              <a:t>đối</a:t>
            </a:r>
            <a:r>
              <a:rPr lang="en-US" sz="4000" b="1" i="1" u="sng" dirty="0">
                <a:solidFill>
                  <a:schemeClr val="bg1"/>
                </a:solidFill>
              </a:rPr>
              <a:t> </a:t>
            </a:r>
            <a:r>
              <a:rPr lang="en-US" sz="4000" b="1" i="1" u="sng" dirty="0" err="1">
                <a:solidFill>
                  <a:schemeClr val="bg1"/>
                </a:solidFill>
              </a:rPr>
              <a:t>ngoại</a:t>
            </a:r>
            <a:r>
              <a:rPr lang="en-US" sz="4000" b="1" i="1" u="sng" dirty="0">
                <a:solidFill>
                  <a:schemeClr val="bg1"/>
                </a:solidFill>
              </a:rPr>
              <a:t> </a:t>
            </a:r>
            <a:r>
              <a:rPr lang="en-US" sz="4000" b="1" i="1" u="sng" dirty="0" err="1">
                <a:solidFill>
                  <a:schemeClr val="bg1"/>
                </a:solidFill>
              </a:rPr>
              <a:t>đa</a:t>
            </a:r>
            <a:r>
              <a:rPr lang="en-US" sz="4000" b="1" i="1" u="sng" dirty="0">
                <a:solidFill>
                  <a:schemeClr val="bg1"/>
                </a:solidFill>
              </a:rPr>
              <a:t> </a:t>
            </a:r>
            <a:r>
              <a:rPr lang="en-US" sz="4000" b="1" i="1" u="sng" dirty="0" err="1">
                <a:solidFill>
                  <a:schemeClr val="bg1"/>
                </a:solidFill>
              </a:rPr>
              <a:t>phương</a:t>
            </a:r>
            <a:r>
              <a:rPr lang="en-US" sz="4000" b="1" i="1" u="sng" dirty="0">
                <a:solidFill>
                  <a:schemeClr val="bg1"/>
                </a:solidFill>
              </a:rPr>
              <a:t>”. </a:t>
            </a:r>
            <a:r>
              <a:rPr lang="en-US" sz="4000" dirty="0" err="1">
                <a:solidFill>
                  <a:schemeClr val="bg1"/>
                </a:solidFill>
              </a:rPr>
              <a:t>Trong</a:t>
            </a:r>
            <a:r>
              <a:rPr lang="en-US" sz="4000" dirty="0">
                <a:solidFill>
                  <a:schemeClr val="bg1"/>
                </a:solidFill>
              </a:rPr>
              <a:t> </a:t>
            </a:r>
            <a:r>
              <a:rPr lang="en-US" sz="4000" dirty="0" err="1">
                <a:solidFill>
                  <a:schemeClr val="bg1"/>
                </a:solidFill>
              </a:rPr>
              <a:t>đó</a:t>
            </a:r>
            <a:r>
              <a:rPr lang="en-US" sz="4000" dirty="0">
                <a:solidFill>
                  <a:schemeClr val="bg1"/>
                </a:solidFill>
              </a:rPr>
              <a:t> </a:t>
            </a:r>
            <a:r>
              <a:rPr lang="en-US" sz="4000" dirty="0" err="1">
                <a:solidFill>
                  <a:schemeClr val="bg1"/>
                </a:solidFill>
              </a:rPr>
              <a:t>nêu</a:t>
            </a:r>
            <a:r>
              <a:rPr lang="en-US" sz="4000" dirty="0">
                <a:solidFill>
                  <a:schemeClr val="bg1"/>
                </a:solidFill>
              </a:rPr>
              <a:t> </a:t>
            </a:r>
            <a:r>
              <a:rPr lang="en-US" sz="4000" dirty="0" err="1">
                <a:solidFill>
                  <a:schemeClr val="bg1"/>
                </a:solidFill>
              </a:rPr>
              <a:t>cụ</a:t>
            </a:r>
            <a:r>
              <a:rPr lang="en-US" sz="4000" dirty="0">
                <a:solidFill>
                  <a:schemeClr val="bg1"/>
                </a:solidFill>
              </a:rPr>
              <a:t> </a:t>
            </a:r>
            <a:r>
              <a:rPr lang="en-US" sz="4000" dirty="0" err="1">
                <a:solidFill>
                  <a:schemeClr val="bg1"/>
                </a:solidFill>
              </a:rPr>
              <a:t>thể</a:t>
            </a:r>
            <a:r>
              <a:rPr lang="en-US" sz="4000" dirty="0">
                <a:solidFill>
                  <a:schemeClr val="bg1"/>
                </a:solidFill>
              </a:rPr>
              <a:t> </a:t>
            </a:r>
            <a:r>
              <a:rPr lang="en-US" sz="4000" dirty="0" err="1">
                <a:solidFill>
                  <a:schemeClr val="bg1"/>
                </a:solidFill>
              </a:rPr>
              <a:t>hơn</a:t>
            </a:r>
            <a:r>
              <a:rPr lang="en-US" sz="4000" dirty="0">
                <a:solidFill>
                  <a:schemeClr val="bg1"/>
                </a:solidFill>
              </a:rPr>
              <a:t> </a:t>
            </a:r>
            <a:r>
              <a:rPr lang="en-US" sz="4000" dirty="0" err="1">
                <a:solidFill>
                  <a:schemeClr val="bg1"/>
                </a:solidFill>
              </a:rPr>
              <a:t>mục</a:t>
            </a:r>
            <a:r>
              <a:rPr lang="en-US" sz="4000" dirty="0">
                <a:solidFill>
                  <a:schemeClr val="bg1"/>
                </a:solidFill>
              </a:rPr>
              <a:t> </a:t>
            </a:r>
            <a:r>
              <a:rPr lang="en-US" sz="4000" dirty="0" err="1">
                <a:solidFill>
                  <a:schemeClr val="bg1"/>
                </a:solidFill>
              </a:rPr>
              <a:t>tiêu</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đối</a:t>
            </a:r>
            <a:r>
              <a:rPr lang="en-US" sz="4000" dirty="0">
                <a:solidFill>
                  <a:schemeClr val="bg1"/>
                </a:solidFill>
              </a:rPr>
              <a:t> </a:t>
            </a:r>
            <a:r>
              <a:rPr lang="en-US" sz="4000" dirty="0" err="1">
                <a:solidFill>
                  <a:schemeClr val="bg1"/>
                </a:solidFill>
              </a:rPr>
              <a:t>ngoại</a:t>
            </a:r>
            <a:r>
              <a:rPr lang="en-US" sz="4000" dirty="0">
                <a:solidFill>
                  <a:schemeClr val="bg1"/>
                </a:solidFill>
              </a:rPr>
              <a:t> </a:t>
            </a:r>
            <a:r>
              <a:rPr lang="en-US" sz="4000" dirty="0" err="1">
                <a:solidFill>
                  <a:schemeClr val="bg1"/>
                </a:solidFill>
              </a:rPr>
              <a:t>đa</a:t>
            </a:r>
            <a:r>
              <a:rPr lang="en-US" sz="4000" dirty="0">
                <a:solidFill>
                  <a:schemeClr val="bg1"/>
                </a:solidFill>
              </a:rPr>
              <a:t> </a:t>
            </a:r>
            <a:r>
              <a:rPr lang="en-US" sz="4000" dirty="0" err="1">
                <a:solidFill>
                  <a:schemeClr val="bg1"/>
                </a:solidFill>
              </a:rPr>
              <a:t>phương</a:t>
            </a:r>
            <a:r>
              <a:rPr lang="en-US" sz="4000" dirty="0">
                <a:solidFill>
                  <a:schemeClr val="bg1"/>
                </a:solidFill>
              </a:rPr>
              <a:t> </a:t>
            </a:r>
            <a:r>
              <a:rPr lang="en-US" sz="4000" dirty="0" err="1">
                <a:solidFill>
                  <a:schemeClr val="bg1"/>
                </a:solidFill>
              </a:rPr>
              <a:t>để</a:t>
            </a:r>
            <a:r>
              <a:rPr lang="en-US" sz="4000" dirty="0">
                <a:solidFill>
                  <a:schemeClr val="bg1"/>
                </a:solidFill>
              </a:rPr>
              <a:t> </a:t>
            </a:r>
            <a:r>
              <a:rPr lang="en-US" sz="4000" dirty="0" err="1">
                <a:solidFill>
                  <a:schemeClr val="bg1"/>
                </a:solidFill>
              </a:rPr>
              <a:t>thể</a:t>
            </a:r>
            <a:r>
              <a:rPr lang="en-US" sz="4000" dirty="0">
                <a:solidFill>
                  <a:schemeClr val="bg1"/>
                </a:solidFill>
              </a:rPr>
              <a:t> </a:t>
            </a:r>
            <a:r>
              <a:rPr lang="en-US" sz="4000" dirty="0" err="1">
                <a:solidFill>
                  <a:schemeClr val="bg1"/>
                </a:solidFill>
              </a:rPr>
              <a:t>hiện</a:t>
            </a:r>
            <a:r>
              <a:rPr lang="en-US" sz="4000" dirty="0">
                <a:solidFill>
                  <a:schemeClr val="bg1"/>
                </a:solidFill>
              </a:rPr>
              <a:t> </a:t>
            </a:r>
            <a:r>
              <a:rPr lang="en-US" sz="4000" dirty="0" err="1">
                <a:solidFill>
                  <a:schemeClr val="bg1"/>
                </a:solidFill>
              </a:rPr>
              <a:t>rõ</a:t>
            </a:r>
            <a:r>
              <a:rPr lang="en-US" sz="4000" dirty="0">
                <a:solidFill>
                  <a:schemeClr val="bg1"/>
                </a:solidFill>
              </a:rPr>
              <a:t> </a:t>
            </a:r>
            <a:r>
              <a:rPr lang="en-US" sz="4000" dirty="0" err="1">
                <a:solidFill>
                  <a:schemeClr val="bg1"/>
                </a:solidFill>
              </a:rPr>
              <a:t>hơn</a:t>
            </a:r>
            <a:r>
              <a:rPr lang="en-US" sz="4000" dirty="0">
                <a:solidFill>
                  <a:schemeClr val="bg1"/>
                </a:solidFill>
              </a:rPr>
              <a:t> </a:t>
            </a:r>
            <a:r>
              <a:rPr lang="en-US" sz="4000" dirty="0" err="1">
                <a:solidFill>
                  <a:schemeClr val="bg1"/>
                </a:solidFill>
              </a:rPr>
              <a:t>trách</a:t>
            </a:r>
            <a:r>
              <a:rPr lang="en-US" sz="4000" dirty="0">
                <a:solidFill>
                  <a:schemeClr val="bg1"/>
                </a:solidFill>
              </a:rPr>
              <a:t> </a:t>
            </a:r>
            <a:r>
              <a:rPr lang="en-US" sz="4000" dirty="0" err="1">
                <a:solidFill>
                  <a:schemeClr val="bg1"/>
                </a:solidFill>
              </a:rPr>
              <a:t>nhiệm</a:t>
            </a:r>
            <a:r>
              <a:rPr lang="en-US" sz="4000" dirty="0">
                <a:solidFill>
                  <a:schemeClr val="bg1"/>
                </a:solidFill>
              </a:rPr>
              <a:t>, </a:t>
            </a:r>
            <a:r>
              <a:rPr lang="en-US" sz="4000" dirty="0" err="1">
                <a:solidFill>
                  <a:schemeClr val="bg1"/>
                </a:solidFill>
              </a:rPr>
              <a:t>đóng</a:t>
            </a:r>
            <a:r>
              <a:rPr lang="en-US" sz="4000" dirty="0">
                <a:solidFill>
                  <a:schemeClr val="bg1"/>
                </a:solidFill>
              </a:rPr>
              <a:t> </a:t>
            </a:r>
            <a:r>
              <a:rPr lang="en-US" sz="4000" dirty="0" err="1">
                <a:solidFill>
                  <a:schemeClr val="bg1"/>
                </a:solidFill>
              </a:rPr>
              <a:t>góp</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Việt</a:t>
            </a:r>
            <a:r>
              <a:rPr lang="en-US" sz="4000" dirty="0">
                <a:solidFill>
                  <a:schemeClr val="bg1"/>
                </a:solidFill>
              </a:rPr>
              <a:t> Nam </a:t>
            </a:r>
            <a:r>
              <a:rPr lang="en-US" sz="4000" dirty="0" err="1">
                <a:solidFill>
                  <a:schemeClr val="bg1"/>
                </a:solidFill>
              </a:rPr>
              <a:t>là</a:t>
            </a:r>
            <a:r>
              <a:rPr lang="en-US" sz="4000" b="1" i="1" u="sng" dirty="0">
                <a:solidFill>
                  <a:schemeClr val="bg1"/>
                </a:solidFill>
              </a:rPr>
              <a:t> “</a:t>
            </a:r>
            <a:r>
              <a:rPr lang="en-US" sz="4000" b="1" i="1" u="sng" dirty="0" err="1">
                <a:solidFill>
                  <a:schemeClr val="bg1"/>
                </a:solidFill>
              </a:rPr>
              <a:t>chủ</a:t>
            </a:r>
            <a:r>
              <a:rPr lang="en-US" sz="4000" b="1" i="1" u="sng" dirty="0">
                <a:solidFill>
                  <a:schemeClr val="bg1"/>
                </a:solidFill>
              </a:rPr>
              <a:t> </a:t>
            </a:r>
            <a:r>
              <a:rPr lang="en-US" sz="4000" b="1" i="1" u="sng" dirty="0" err="1">
                <a:solidFill>
                  <a:schemeClr val="bg1"/>
                </a:solidFill>
              </a:rPr>
              <a:t>động</a:t>
            </a:r>
            <a:r>
              <a:rPr lang="en-US" sz="4000" b="1" i="1" u="sng" dirty="0">
                <a:solidFill>
                  <a:schemeClr val="bg1"/>
                </a:solidFill>
              </a:rPr>
              <a:t> </a:t>
            </a:r>
            <a:r>
              <a:rPr lang="en-US" sz="4000" b="1" i="1" u="sng" dirty="0" err="1">
                <a:solidFill>
                  <a:schemeClr val="bg1"/>
                </a:solidFill>
              </a:rPr>
              <a:t>tham</a:t>
            </a:r>
            <a:r>
              <a:rPr lang="en-US" sz="4000" b="1" i="1" u="sng" dirty="0">
                <a:solidFill>
                  <a:schemeClr val="bg1"/>
                </a:solidFill>
              </a:rPr>
              <a:t> </a:t>
            </a:r>
            <a:r>
              <a:rPr lang="en-US" sz="4000" b="1" i="1" u="sng" dirty="0" err="1">
                <a:solidFill>
                  <a:schemeClr val="bg1"/>
                </a:solidFill>
              </a:rPr>
              <a:t>gia</a:t>
            </a:r>
            <a:r>
              <a:rPr lang="en-US" sz="4000" b="1" i="1" u="sng" dirty="0">
                <a:solidFill>
                  <a:schemeClr val="bg1"/>
                </a:solidFill>
              </a:rPr>
              <a:t> </a:t>
            </a:r>
            <a:r>
              <a:rPr lang="en-US" sz="4000" b="1" i="1" u="sng" dirty="0" err="1">
                <a:solidFill>
                  <a:schemeClr val="bg1"/>
                </a:solidFill>
              </a:rPr>
              <a:t>xây</a:t>
            </a:r>
            <a:r>
              <a:rPr lang="en-US" sz="4000" b="1" i="1" u="sng" dirty="0">
                <a:solidFill>
                  <a:schemeClr val="bg1"/>
                </a:solidFill>
              </a:rPr>
              <a:t> </a:t>
            </a:r>
            <a:r>
              <a:rPr lang="en-US" sz="4000" b="1" i="1" u="sng" dirty="0" err="1">
                <a:solidFill>
                  <a:schemeClr val="bg1"/>
                </a:solidFill>
              </a:rPr>
              <a:t>dựng</a:t>
            </a:r>
            <a:r>
              <a:rPr lang="en-US" sz="4000" b="1" i="1" u="sng" dirty="0">
                <a:solidFill>
                  <a:schemeClr val="bg1"/>
                </a:solidFill>
              </a:rPr>
              <a:t>, </a:t>
            </a:r>
            <a:r>
              <a:rPr lang="en-US" sz="4000" b="1" i="1" u="sng" dirty="0" err="1">
                <a:solidFill>
                  <a:schemeClr val="bg1"/>
                </a:solidFill>
              </a:rPr>
              <a:t>định</a:t>
            </a:r>
            <a:r>
              <a:rPr lang="en-US" sz="4000" b="1" i="1" u="sng" dirty="0">
                <a:solidFill>
                  <a:schemeClr val="bg1"/>
                </a:solidFill>
              </a:rPr>
              <a:t> </a:t>
            </a:r>
            <a:r>
              <a:rPr lang="en-US" sz="4000" b="1" i="1" u="sng" dirty="0" err="1">
                <a:solidFill>
                  <a:schemeClr val="bg1"/>
                </a:solidFill>
              </a:rPr>
              <a:t>hình</a:t>
            </a:r>
            <a:r>
              <a:rPr lang="en-US" sz="4000" b="1" i="1" u="sng" dirty="0">
                <a:solidFill>
                  <a:schemeClr val="bg1"/>
                </a:solidFill>
              </a:rPr>
              <a:t> </a:t>
            </a:r>
            <a:r>
              <a:rPr lang="en-US" sz="4000" b="1" i="1" u="sng" dirty="0" err="1">
                <a:solidFill>
                  <a:schemeClr val="bg1"/>
                </a:solidFill>
              </a:rPr>
              <a:t>các</a:t>
            </a:r>
            <a:r>
              <a:rPr lang="en-US" sz="4000" b="1" i="1" u="sng" dirty="0">
                <a:solidFill>
                  <a:schemeClr val="bg1"/>
                </a:solidFill>
              </a:rPr>
              <a:t> </a:t>
            </a:r>
            <a:r>
              <a:rPr lang="en-US" sz="4000" b="1" i="1" u="sng" dirty="0" err="1">
                <a:solidFill>
                  <a:schemeClr val="bg1"/>
                </a:solidFill>
              </a:rPr>
              <a:t>thể</a:t>
            </a:r>
            <a:r>
              <a:rPr lang="en-US" sz="4000" b="1" i="1" u="sng" dirty="0">
                <a:solidFill>
                  <a:schemeClr val="bg1"/>
                </a:solidFill>
              </a:rPr>
              <a:t> </a:t>
            </a:r>
            <a:r>
              <a:rPr lang="en-US" sz="4000" b="1" i="1" u="sng" dirty="0" err="1">
                <a:solidFill>
                  <a:schemeClr val="bg1"/>
                </a:solidFill>
              </a:rPr>
              <a:t>chế</a:t>
            </a:r>
            <a:r>
              <a:rPr lang="en-US" sz="4000" b="1" i="1" u="sng" dirty="0">
                <a:solidFill>
                  <a:schemeClr val="bg1"/>
                </a:solidFill>
              </a:rPr>
              <a:t> </a:t>
            </a:r>
            <a:r>
              <a:rPr lang="en-US" sz="4000" b="1" i="1" u="sng" dirty="0" err="1">
                <a:solidFill>
                  <a:schemeClr val="bg1"/>
                </a:solidFill>
              </a:rPr>
              <a:t>đa</a:t>
            </a:r>
            <a:r>
              <a:rPr lang="en-US" sz="4000" b="1" i="1" u="sng" dirty="0">
                <a:solidFill>
                  <a:schemeClr val="bg1"/>
                </a:solidFill>
              </a:rPr>
              <a:t> </a:t>
            </a:r>
            <a:r>
              <a:rPr lang="en-US" sz="4000" b="1" i="1" u="sng" dirty="0" err="1">
                <a:solidFill>
                  <a:schemeClr val="bg1"/>
                </a:solidFill>
              </a:rPr>
              <a:t>phương</a:t>
            </a:r>
            <a:r>
              <a:rPr lang="en-US" sz="4000" dirty="0">
                <a:solidFill>
                  <a:schemeClr val="bg1"/>
                </a:solidFill>
              </a:rPr>
              <a:t>” </a:t>
            </a:r>
            <a:r>
              <a:rPr lang="en-US" sz="4000" dirty="0" err="1">
                <a:solidFill>
                  <a:schemeClr val="bg1"/>
                </a:solidFill>
              </a:rPr>
              <a:t>phù</a:t>
            </a:r>
            <a:r>
              <a:rPr lang="en-US" sz="4000" dirty="0">
                <a:solidFill>
                  <a:schemeClr val="bg1"/>
                </a:solidFill>
              </a:rPr>
              <a:t> </a:t>
            </a:r>
            <a:r>
              <a:rPr lang="en-US" sz="4000" dirty="0" err="1">
                <a:solidFill>
                  <a:schemeClr val="bg1"/>
                </a:solidFill>
              </a:rPr>
              <a:t>hợp</a:t>
            </a:r>
            <a:r>
              <a:rPr lang="en-US" sz="4000" dirty="0">
                <a:solidFill>
                  <a:schemeClr val="bg1"/>
                </a:solidFill>
              </a:rPr>
              <a:t> </a:t>
            </a:r>
            <a:r>
              <a:rPr lang="en-US" sz="4000" dirty="0" err="1">
                <a:solidFill>
                  <a:schemeClr val="bg1"/>
                </a:solidFill>
              </a:rPr>
              <a:t>với</a:t>
            </a:r>
            <a:r>
              <a:rPr lang="en-US" sz="4000" dirty="0">
                <a:solidFill>
                  <a:schemeClr val="bg1"/>
                </a:solidFill>
              </a:rPr>
              <a:t> </a:t>
            </a:r>
            <a:r>
              <a:rPr lang="en-US" sz="4000" dirty="0" err="1">
                <a:solidFill>
                  <a:schemeClr val="bg1"/>
                </a:solidFill>
              </a:rPr>
              <a:t>yêu</a:t>
            </a:r>
            <a:r>
              <a:rPr lang="en-US" sz="4000" dirty="0">
                <a:solidFill>
                  <a:schemeClr val="bg1"/>
                </a:solidFill>
              </a:rPr>
              <a:t> </a:t>
            </a:r>
            <a:r>
              <a:rPr lang="en-US" sz="4000" dirty="0" err="1">
                <a:solidFill>
                  <a:schemeClr val="bg1"/>
                </a:solidFill>
              </a:rPr>
              <a:t>cầu</a:t>
            </a:r>
            <a:r>
              <a:rPr lang="en-US" sz="4000" dirty="0">
                <a:solidFill>
                  <a:schemeClr val="bg1"/>
                </a:solidFill>
              </a:rPr>
              <a:t>, </a:t>
            </a:r>
            <a:r>
              <a:rPr lang="en-US" sz="4000" dirty="0" err="1">
                <a:solidFill>
                  <a:schemeClr val="bg1"/>
                </a:solidFill>
              </a:rPr>
              <a:t>khả</a:t>
            </a:r>
            <a:r>
              <a:rPr lang="en-US" sz="4000" dirty="0">
                <a:solidFill>
                  <a:schemeClr val="bg1"/>
                </a:solidFill>
              </a:rPr>
              <a:t> </a:t>
            </a:r>
            <a:r>
              <a:rPr lang="en-US" sz="4000" dirty="0" err="1">
                <a:solidFill>
                  <a:schemeClr val="bg1"/>
                </a:solidFill>
              </a:rPr>
              <a:t>năng</a:t>
            </a:r>
            <a:r>
              <a:rPr lang="en-US" sz="4000" dirty="0">
                <a:solidFill>
                  <a:schemeClr val="bg1"/>
                </a:solidFill>
              </a:rPr>
              <a:t> </a:t>
            </a:r>
            <a:r>
              <a:rPr lang="en-US" sz="4000" dirty="0" err="1">
                <a:solidFill>
                  <a:schemeClr val="bg1"/>
                </a:solidFill>
              </a:rPr>
              <a:t>và</a:t>
            </a:r>
            <a:r>
              <a:rPr lang="en-US" sz="4000" dirty="0">
                <a:solidFill>
                  <a:schemeClr val="bg1"/>
                </a:solidFill>
              </a:rPr>
              <a:t> </a:t>
            </a:r>
            <a:r>
              <a:rPr lang="en-US" sz="4000" dirty="0" err="1">
                <a:solidFill>
                  <a:schemeClr val="bg1"/>
                </a:solidFill>
              </a:rPr>
              <a:t>điều</a:t>
            </a:r>
            <a:r>
              <a:rPr lang="en-US" sz="4000" dirty="0">
                <a:solidFill>
                  <a:schemeClr val="bg1"/>
                </a:solidFill>
              </a:rPr>
              <a:t> </a:t>
            </a:r>
            <a:r>
              <a:rPr lang="en-US" sz="4000" dirty="0" err="1">
                <a:solidFill>
                  <a:schemeClr val="bg1"/>
                </a:solidFill>
              </a:rPr>
              <a:t>kiện</a:t>
            </a:r>
            <a:r>
              <a:rPr lang="en-US" sz="4000" dirty="0">
                <a:solidFill>
                  <a:schemeClr val="bg1"/>
                </a:solidFill>
              </a:rPr>
              <a:t> </a:t>
            </a:r>
            <a:r>
              <a:rPr lang="en-US" sz="4000" dirty="0" err="1">
                <a:solidFill>
                  <a:schemeClr val="bg1"/>
                </a:solidFill>
              </a:rPr>
              <a:t>cụ</a:t>
            </a:r>
            <a:r>
              <a:rPr lang="en-US" sz="4000" dirty="0">
                <a:solidFill>
                  <a:schemeClr val="bg1"/>
                </a:solidFill>
              </a:rPr>
              <a:t> </a:t>
            </a:r>
            <a:r>
              <a:rPr lang="en-US" sz="4000" dirty="0" err="1">
                <a:solidFill>
                  <a:schemeClr val="bg1"/>
                </a:solidFill>
              </a:rPr>
              <a:t>thể</a:t>
            </a:r>
            <a:r>
              <a:rPr lang="en-US" sz="4000" dirty="0">
                <a:solidFill>
                  <a:schemeClr val="bg1"/>
                </a:solidFill>
              </a:rPr>
              <a:t>.</a:t>
            </a:r>
          </a:p>
          <a:p>
            <a:r>
              <a:rPr lang="en-US" sz="3800" b="1" i="1" dirty="0">
                <a:solidFill>
                  <a:schemeClr val="bg1"/>
                </a:solidFill>
              </a:rPr>
              <a:t> </a:t>
            </a:r>
            <a:endParaRPr lang="en-US" sz="3800" dirty="0">
              <a:solidFill>
                <a:schemeClr val="bg1"/>
              </a:solidFill>
            </a:endParaRPr>
          </a:p>
        </p:txBody>
      </p:sp>
      <p:sp>
        <p:nvSpPr>
          <p:cNvPr id="4" name="TextBox 3"/>
          <p:cNvSpPr txBox="1"/>
          <p:nvPr/>
        </p:nvSpPr>
        <p:spPr>
          <a:xfrm>
            <a:off x="955497" y="904126"/>
            <a:ext cx="13315307" cy="707886"/>
          </a:xfrm>
          <a:prstGeom prst="rect">
            <a:avLst/>
          </a:prstGeom>
          <a:noFill/>
        </p:spPr>
        <p:txBody>
          <a:bodyPr wrap="square" rtlCol="0">
            <a:spAutoFit/>
          </a:bodyPr>
          <a:lstStyle/>
          <a:p>
            <a:pPr algn="ctr"/>
            <a:r>
              <a:rPr lang="en-US" sz="4000" b="1" dirty="0" err="1">
                <a:solidFill>
                  <a:schemeClr val="bg1"/>
                </a:solidFill>
              </a:rPr>
              <a:t>Những điểm mới về mục</a:t>
            </a:r>
            <a:r>
              <a:rPr lang="en-US" sz="4000" b="1" dirty="0">
                <a:solidFill>
                  <a:schemeClr val="bg1"/>
                </a:solidFill>
              </a:rPr>
              <a:t> </a:t>
            </a:r>
            <a:r>
              <a:rPr lang="en-US" sz="4000" b="1" dirty="0" err="1">
                <a:solidFill>
                  <a:schemeClr val="bg1"/>
                </a:solidFill>
              </a:rPr>
              <a:t>tiêu, phương châm,</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hướng</a:t>
            </a:r>
            <a:endParaRPr lang="en-US" sz="3800"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554549" y="1447535"/>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p>
          <a:p>
            <a:pPr marL="742950" marR="0" lvl="0" indent="-742950" algn="just"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tabLst/>
              <a:defRPr/>
            </a:pPr>
            <a:r>
              <a:rPr kumimoji="0" lang="en-US" sz="3800" b="1" i="0" u="none" strike="noStrike" kern="1200" cap="none" spc="0" normalizeH="0" noProof="0" dirty="0">
                <a:ln>
                  <a:noFill/>
                </a:ln>
                <a:solidFill>
                  <a:schemeClr val="bg1"/>
                </a:solidFill>
                <a:effectLst/>
                <a:uLnTx/>
                <a:uFillTx/>
                <a:latin typeface="Times New Roman" pitchFamily="18" charset="0"/>
                <a:ea typeface="+mn-ea"/>
                <a:cs typeface="Times New Roman" pitchFamily="18" charset="0"/>
              </a:rPr>
              <a:t>ĐÁNH GIÁ VỀ MÔI TRƯỜNG QUỐC TẾ VÀ KHU VỰC HIỆN NAY</a:t>
            </a:r>
          </a:p>
          <a:p>
            <a:pPr marL="742950" marR="0" lvl="0" indent="-742950" algn="just"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tabLst/>
              <a:defRPr/>
            </a:pPr>
            <a:r>
              <a:rPr lang="en-US" sz="3800" b="1" dirty="0">
                <a:solidFill>
                  <a:schemeClr val="bg1"/>
                </a:solidFill>
                <a:latin typeface="Times New Roman" pitchFamily="18" charset="0"/>
                <a:cs typeface="Times New Roman" pitchFamily="18" charset="0"/>
              </a:rPr>
              <a:t>NHỮNG NỘI DUNG MỚI VỀ ĐƯỜNG LỐI ĐỐI NGOẠI VÀ HỘI NHẬP QUỐC TẾ CỦA ĐẠI HỘI XIV</a:t>
            </a:r>
          </a:p>
          <a:p>
            <a:pPr marL="742950" marR="0" lvl="0" indent="-742950" algn="just"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tabLst/>
              <a:defRPr/>
            </a:pPr>
            <a:r>
              <a:rPr lang="en-US" sz="3800" b="1" dirty="0">
                <a:solidFill>
                  <a:schemeClr val="bg1"/>
                </a:solidFill>
                <a:latin typeface="Times New Roman" pitchFamily="18" charset="0"/>
                <a:cs typeface="Times New Roman" pitchFamily="18" charset="0"/>
              </a:rPr>
              <a:t>PHƯƠNG HƯỚNG, NHIỆM VỤ TRIỂN KHAI GIAI ĐOẠN TỚI</a:t>
            </a:r>
          </a:p>
          <a:p>
            <a:pPr marL="742950" marR="0" lvl="0" indent="-742950" algn="ctr" defTabSz="914400" rtl="0" eaLnBrk="1" fontAlgn="base" latinLnBrk="0" hangingPunct="1">
              <a:lnSpc>
                <a:spcPct val="100000"/>
              </a:lnSpc>
              <a:spcBef>
                <a:spcPct val="20000"/>
              </a:spcBef>
              <a:spcAft>
                <a:spcPct val="0"/>
              </a:spcAft>
              <a:buClrTx/>
              <a:buSzTx/>
              <a:buFont typeface="Arial" panose="020B0604020202020204" pitchFamily="34" charset="0"/>
              <a:buAutoNum type="arabicPeriod"/>
              <a:tabLst/>
              <a:defRPr/>
            </a:pPr>
            <a:endParaRPr kumimoji="0" lang="en-US" sz="3800" b="1" i="0" u="none" strike="noStrike" kern="1200" cap="none" spc="0" normalizeH="0" noProof="0" dirty="0">
              <a:ln>
                <a:noFill/>
              </a:ln>
              <a:solidFill>
                <a:schemeClr val="bg1"/>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4" name="TextBox 3"/>
          <p:cNvSpPr txBox="1"/>
          <p:nvPr/>
        </p:nvSpPr>
        <p:spPr>
          <a:xfrm>
            <a:off x="3431569" y="678094"/>
            <a:ext cx="8157680" cy="769441"/>
          </a:xfrm>
          <a:prstGeom prst="rect">
            <a:avLst/>
          </a:prstGeom>
          <a:noFill/>
        </p:spPr>
        <p:txBody>
          <a:bodyPr wrap="square" rtlCol="0">
            <a:spAutoFit/>
          </a:bodyPr>
          <a:lstStyle/>
          <a:p>
            <a:pPr algn="ctr"/>
            <a:r>
              <a:rPr lang="en-US" sz="4400" b="1" dirty="0">
                <a:solidFill>
                  <a:schemeClr val="bg1"/>
                </a:solidFill>
                <a:latin typeface="Times New Roman" pitchFamily="18" charset="0"/>
                <a:cs typeface="Times New Roman" pitchFamily="18" charset="0"/>
              </a:rPr>
              <a:t>CÁC NỘI DUNG CHÍNH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267128" y="2455524"/>
            <a:ext cx="13859838"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b="1" i="1" dirty="0">
                <a:solidFill>
                  <a:schemeClr val="bg1"/>
                </a:solidFill>
              </a:rPr>
              <a:t>4. </a:t>
            </a:r>
            <a:r>
              <a:rPr lang="en-US" sz="3800" b="1" i="1" dirty="0" err="1">
                <a:solidFill>
                  <a:schemeClr val="bg1"/>
                </a:solidFill>
              </a:rPr>
              <a:t>Về</a:t>
            </a:r>
            <a:r>
              <a:rPr lang="en-US" sz="3800" b="1" i="1" dirty="0">
                <a:solidFill>
                  <a:schemeClr val="bg1"/>
                </a:solidFill>
              </a:rPr>
              <a:t> </a:t>
            </a:r>
            <a:r>
              <a:rPr lang="en-US" sz="3800" b="1" i="1" dirty="0" err="1">
                <a:solidFill>
                  <a:schemeClr val="bg1"/>
                </a:solidFill>
              </a:rPr>
              <a:t>các</a:t>
            </a:r>
            <a:r>
              <a:rPr lang="en-US" sz="3800" b="1" i="1" dirty="0">
                <a:solidFill>
                  <a:schemeClr val="bg1"/>
                </a:solidFill>
              </a:rPr>
              <a:t> </a:t>
            </a:r>
            <a:r>
              <a:rPr lang="en-US" sz="3800" b="1" i="1" dirty="0" err="1">
                <a:solidFill>
                  <a:schemeClr val="bg1"/>
                </a:solidFill>
              </a:rPr>
              <a:t>lĩnh</a:t>
            </a:r>
            <a:r>
              <a:rPr lang="en-US" sz="3800" b="1" i="1" dirty="0">
                <a:solidFill>
                  <a:schemeClr val="bg1"/>
                </a:solidFill>
              </a:rPr>
              <a:t> </a:t>
            </a:r>
            <a:r>
              <a:rPr lang="en-US" sz="3800" b="1" i="1" dirty="0" err="1">
                <a:solidFill>
                  <a:schemeClr val="bg1"/>
                </a:solidFill>
              </a:rPr>
              <a:t>vực</a:t>
            </a:r>
            <a:r>
              <a:rPr lang="en-US" sz="3800" b="1" i="1" dirty="0">
                <a:solidFill>
                  <a:schemeClr val="bg1"/>
                </a:solidFill>
              </a:rPr>
              <a:t>, </a:t>
            </a:r>
            <a:r>
              <a:rPr lang="en-US" sz="3800" b="1" i="1" dirty="0" err="1">
                <a:solidFill>
                  <a:schemeClr val="bg1"/>
                </a:solidFill>
              </a:rPr>
              <a:t>phương</a:t>
            </a:r>
            <a:r>
              <a:rPr lang="en-US" sz="3800" b="1" i="1" dirty="0">
                <a:solidFill>
                  <a:schemeClr val="bg1"/>
                </a:solidFill>
              </a:rPr>
              <a:t> </a:t>
            </a:r>
            <a:r>
              <a:rPr lang="en-US" sz="3800" b="1" i="1" dirty="0" err="1">
                <a:solidFill>
                  <a:schemeClr val="bg1"/>
                </a:solidFill>
              </a:rPr>
              <a:t>thức</a:t>
            </a:r>
            <a:r>
              <a:rPr lang="en-US" sz="3800" b="1" i="1" dirty="0">
                <a:solidFill>
                  <a:schemeClr val="bg1"/>
                </a:solidFill>
              </a:rPr>
              <a:t> </a:t>
            </a:r>
            <a:r>
              <a:rPr lang="en-US" sz="3800" b="1" i="1" dirty="0" err="1">
                <a:solidFill>
                  <a:schemeClr val="bg1"/>
                </a:solidFill>
              </a:rPr>
              <a:t>hoạt</a:t>
            </a:r>
            <a:r>
              <a:rPr lang="en-US" sz="3800" b="1" i="1" dirty="0">
                <a:solidFill>
                  <a:schemeClr val="bg1"/>
                </a:solidFill>
              </a:rPr>
              <a:t> </a:t>
            </a:r>
            <a:r>
              <a:rPr lang="en-US" sz="3800" b="1" i="1" dirty="0" err="1">
                <a:solidFill>
                  <a:schemeClr val="bg1"/>
                </a:solidFill>
              </a:rPr>
              <a:t>động</a:t>
            </a:r>
            <a:r>
              <a:rPr lang="en-US" sz="3800" b="1" i="1" dirty="0">
                <a:solidFill>
                  <a:schemeClr val="bg1"/>
                </a:solidFill>
              </a:rPr>
              <a:t> </a:t>
            </a:r>
            <a:r>
              <a:rPr lang="en-US" sz="3800" b="1" i="1" dirty="0" err="1">
                <a:solidFill>
                  <a:schemeClr val="bg1"/>
                </a:solidFill>
              </a:rPr>
              <a:t>đối</a:t>
            </a:r>
            <a:r>
              <a:rPr lang="en-US" sz="3800" b="1" i="1" dirty="0">
                <a:solidFill>
                  <a:schemeClr val="bg1"/>
                </a:solidFill>
              </a:rPr>
              <a:t> </a:t>
            </a:r>
            <a:r>
              <a:rPr lang="en-US" sz="3800" b="1" i="1" dirty="0" err="1">
                <a:solidFill>
                  <a:schemeClr val="bg1"/>
                </a:solidFill>
              </a:rPr>
              <a:t>ngoại</a:t>
            </a:r>
            <a:endParaRPr lang="en-US" sz="3800" b="1" i="1" dirty="0">
              <a:solidFill>
                <a:schemeClr val="bg1"/>
              </a:solidFill>
            </a:endParaRPr>
          </a:p>
          <a:p>
            <a:pPr algn="just">
              <a:buFontTx/>
              <a:buChar char="-"/>
            </a:pPr>
            <a:r>
              <a:rPr lang="en-US" sz="3800" b="1" i="1" u="sng" dirty="0" err="1">
                <a:solidFill>
                  <a:schemeClr val="bg1"/>
                </a:solidFill>
              </a:rPr>
              <a:t> “Rà</a:t>
            </a:r>
            <a:r>
              <a:rPr lang="en-US" sz="3800" b="1" i="1" u="sng" dirty="0">
                <a:solidFill>
                  <a:schemeClr val="bg1"/>
                </a:solidFill>
              </a:rPr>
              <a:t> </a:t>
            </a:r>
            <a:r>
              <a:rPr lang="en-US" sz="3800" b="1" i="1" u="sng" dirty="0" err="1">
                <a:solidFill>
                  <a:schemeClr val="bg1"/>
                </a:solidFill>
              </a:rPr>
              <a:t>soát</a:t>
            </a:r>
            <a:r>
              <a:rPr lang="en-US" sz="3800" b="1" i="1" u="sng" dirty="0">
                <a:solidFill>
                  <a:schemeClr val="bg1"/>
                </a:solidFill>
              </a:rPr>
              <a:t>, </a:t>
            </a:r>
            <a:r>
              <a:rPr lang="en-US" sz="3800" b="1" i="1" u="sng" dirty="0" err="1">
                <a:solidFill>
                  <a:schemeClr val="bg1"/>
                </a:solidFill>
              </a:rPr>
              <a:t>đôn</a:t>
            </a:r>
            <a:r>
              <a:rPr lang="en-US" sz="3800" b="1" i="1" u="sng" dirty="0">
                <a:solidFill>
                  <a:schemeClr val="bg1"/>
                </a:solidFill>
              </a:rPr>
              <a:t> </a:t>
            </a:r>
            <a:r>
              <a:rPr lang="en-US" sz="3800" b="1" i="1" u="sng" dirty="0" err="1">
                <a:solidFill>
                  <a:schemeClr val="bg1"/>
                </a:solidFill>
              </a:rPr>
              <a:t>đốc</a:t>
            </a:r>
            <a:r>
              <a:rPr lang="en-US" sz="3800" b="1" i="1" u="sng" dirty="0">
                <a:solidFill>
                  <a:schemeClr val="bg1"/>
                </a:solidFill>
              </a:rPr>
              <a:t> </a:t>
            </a:r>
            <a:r>
              <a:rPr lang="en-US" sz="3800" b="1" i="1" u="sng" dirty="0" err="1">
                <a:solidFill>
                  <a:schemeClr val="bg1"/>
                </a:solidFill>
              </a:rPr>
              <a:t>triển</a:t>
            </a:r>
            <a:r>
              <a:rPr lang="en-US" sz="3800" b="1" i="1" u="sng" dirty="0">
                <a:solidFill>
                  <a:schemeClr val="bg1"/>
                </a:solidFill>
              </a:rPr>
              <a:t> </a:t>
            </a:r>
            <a:r>
              <a:rPr lang="en-US" sz="3800" b="1" i="1" u="sng" dirty="0" err="1">
                <a:solidFill>
                  <a:schemeClr val="bg1"/>
                </a:solidFill>
              </a:rPr>
              <a:t>khai</a:t>
            </a:r>
            <a:r>
              <a:rPr lang="en-US" sz="3800" b="1" i="1" u="sng" dirty="0">
                <a:solidFill>
                  <a:schemeClr val="bg1"/>
                </a:solidFill>
              </a:rPr>
              <a:t> </a:t>
            </a:r>
            <a:r>
              <a:rPr lang="en-US" sz="3800" b="1" i="1" u="sng" dirty="0" err="1">
                <a:solidFill>
                  <a:schemeClr val="bg1"/>
                </a:solidFill>
              </a:rPr>
              <a:t>thực</a:t>
            </a:r>
            <a:r>
              <a:rPr lang="en-US" sz="3800" b="1" i="1" u="sng" dirty="0">
                <a:solidFill>
                  <a:schemeClr val="bg1"/>
                </a:solidFill>
              </a:rPr>
              <a:t> </a:t>
            </a:r>
            <a:r>
              <a:rPr lang="en-US" sz="3800" b="1" i="1" u="sng" dirty="0" err="1">
                <a:solidFill>
                  <a:schemeClr val="bg1"/>
                </a:solidFill>
              </a:rPr>
              <a:t>hiện</a:t>
            </a:r>
            <a:r>
              <a:rPr lang="en-US" sz="3800" b="1" i="1" u="sng" dirty="0">
                <a:solidFill>
                  <a:schemeClr val="bg1"/>
                </a:solidFill>
              </a:rPr>
              <a:t> </a:t>
            </a:r>
            <a:r>
              <a:rPr lang="en-US" sz="3800" b="1" i="1" u="sng" dirty="0" err="1">
                <a:solidFill>
                  <a:schemeClr val="bg1"/>
                </a:solidFill>
              </a:rPr>
              <a:t>có</a:t>
            </a:r>
            <a:r>
              <a:rPr lang="en-US" sz="3800" b="1" i="1" u="sng" dirty="0">
                <a:solidFill>
                  <a:schemeClr val="bg1"/>
                </a:solidFill>
              </a:rPr>
              <a:t> </a:t>
            </a:r>
            <a:r>
              <a:rPr lang="en-US" sz="3800" b="1" i="1" u="sng" dirty="0" err="1">
                <a:solidFill>
                  <a:schemeClr val="bg1"/>
                </a:solidFill>
              </a:rPr>
              <a:t>hiệu</a:t>
            </a:r>
            <a:r>
              <a:rPr lang="en-US" sz="3800" b="1" i="1" u="sng" dirty="0">
                <a:solidFill>
                  <a:schemeClr val="bg1"/>
                </a:solidFill>
              </a:rPr>
              <a:t> </a:t>
            </a:r>
            <a:r>
              <a:rPr lang="en-US" sz="3800" b="1" i="1" u="sng" dirty="0" err="1">
                <a:solidFill>
                  <a:schemeClr val="bg1"/>
                </a:solidFill>
              </a:rPr>
              <a:t>quả</a:t>
            </a:r>
            <a:r>
              <a:rPr lang="en-US" sz="3800" b="1" i="1" u="sng" dirty="0">
                <a:solidFill>
                  <a:schemeClr val="bg1"/>
                </a:solidFill>
              </a:rPr>
              <a:t> </a:t>
            </a:r>
            <a:r>
              <a:rPr lang="en-US" sz="3800" b="1" i="1" u="sng" dirty="0" err="1">
                <a:solidFill>
                  <a:schemeClr val="bg1"/>
                </a:solidFill>
              </a:rPr>
              <a:t>các</a:t>
            </a:r>
            <a:r>
              <a:rPr lang="en-US" sz="3800" b="1" i="1" u="sng" dirty="0">
                <a:solidFill>
                  <a:schemeClr val="bg1"/>
                </a:solidFill>
              </a:rPr>
              <a:t> cam </a:t>
            </a:r>
            <a:r>
              <a:rPr lang="en-US" sz="3800" b="1" i="1" u="sng" dirty="0" err="1">
                <a:solidFill>
                  <a:schemeClr val="bg1"/>
                </a:solidFill>
              </a:rPr>
              <a:t>kết</a:t>
            </a:r>
            <a:r>
              <a:rPr lang="en-US" sz="3800" b="1" i="1" u="sng" dirty="0">
                <a:solidFill>
                  <a:schemeClr val="bg1"/>
                </a:solidFill>
              </a:rPr>
              <a:t>, </a:t>
            </a:r>
            <a:r>
              <a:rPr lang="en-US" sz="3800" b="1" i="1" u="sng" dirty="0" err="1">
                <a:solidFill>
                  <a:schemeClr val="bg1"/>
                </a:solidFill>
              </a:rPr>
              <a:t>thỏa</a:t>
            </a:r>
            <a:r>
              <a:rPr lang="en-US" sz="3800" b="1" i="1" u="sng" dirty="0">
                <a:solidFill>
                  <a:schemeClr val="bg1"/>
                </a:solidFill>
              </a:rPr>
              <a:t> </a:t>
            </a:r>
            <a:r>
              <a:rPr lang="en-US" sz="3800" b="1" i="1" u="sng" dirty="0" err="1">
                <a:solidFill>
                  <a:schemeClr val="bg1"/>
                </a:solidFill>
              </a:rPr>
              <a:t>thuận</a:t>
            </a:r>
            <a:r>
              <a:rPr lang="en-US" sz="3800" b="1" i="1" u="sng" dirty="0">
                <a:solidFill>
                  <a:schemeClr val="bg1"/>
                </a:solidFill>
              </a:rPr>
              <a:t> </a:t>
            </a:r>
            <a:r>
              <a:rPr lang="en-US" sz="3800" b="1" i="1" u="sng" dirty="0" err="1">
                <a:solidFill>
                  <a:schemeClr val="bg1"/>
                </a:solidFill>
              </a:rPr>
              <a:t>quốc</a:t>
            </a:r>
            <a:r>
              <a:rPr lang="en-US" sz="3800" b="1" i="1" u="sng" dirty="0">
                <a:solidFill>
                  <a:schemeClr val="bg1"/>
                </a:solidFill>
              </a:rPr>
              <a:t> </a:t>
            </a:r>
            <a:r>
              <a:rPr lang="en-US" sz="3800" b="1" i="1" u="sng" dirty="0" err="1">
                <a:solidFill>
                  <a:schemeClr val="bg1"/>
                </a:solidFill>
              </a:rPr>
              <a:t>tế”</a:t>
            </a:r>
            <a:r>
              <a:rPr lang="en-US" sz="3800" b="1" i="1" u="sng" dirty="0">
                <a:solidFill>
                  <a:schemeClr val="bg1"/>
                </a:solidFill>
              </a:rPr>
              <a:t>.</a:t>
            </a:r>
          </a:p>
          <a:p>
            <a:pPr algn="just">
              <a:buFontTx/>
              <a:buChar char="-"/>
            </a:pPr>
            <a:r>
              <a:rPr lang="en-US" sz="3800" b="1" i="1" u="sng" dirty="0" err="1">
                <a:solidFill>
                  <a:schemeClr val="bg1"/>
                </a:solidFill>
              </a:rPr>
              <a:t> “Các</a:t>
            </a:r>
            <a:r>
              <a:rPr lang="en-US" sz="3800" b="1" i="1" u="sng" dirty="0">
                <a:solidFill>
                  <a:schemeClr val="bg1"/>
                </a:solidFill>
              </a:rPr>
              <a:t> </a:t>
            </a:r>
            <a:r>
              <a:rPr lang="en-US" sz="3800" b="1" i="1" u="sng" dirty="0" err="1">
                <a:solidFill>
                  <a:schemeClr val="bg1"/>
                </a:solidFill>
              </a:rPr>
              <a:t>phương</a:t>
            </a:r>
            <a:r>
              <a:rPr lang="en-US" sz="3800" b="1" i="1" u="sng" dirty="0">
                <a:solidFill>
                  <a:schemeClr val="bg1"/>
                </a:solidFill>
              </a:rPr>
              <a:t> </a:t>
            </a:r>
            <a:r>
              <a:rPr lang="en-US" sz="3800" b="1" i="1" u="sng" dirty="0" err="1">
                <a:solidFill>
                  <a:schemeClr val="bg1"/>
                </a:solidFill>
              </a:rPr>
              <a:t>thức</a:t>
            </a:r>
            <a:r>
              <a:rPr lang="en-US" sz="3800" b="1" i="1" u="sng" dirty="0">
                <a:solidFill>
                  <a:schemeClr val="bg1"/>
                </a:solidFill>
              </a:rPr>
              <a:t> </a:t>
            </a:r>
            <a:r>
              <a:rPr lang="en-US" sz="3800" b="1" i="1" u="sng" dirty="0" err="1">
                <a:solidFill>
                  <a:schemeClr val="bg1"/>
                </a:solidFill>
              </a:rPr>
              <a:t>ngoại</a:t>
            </a:r>
            <a:r>
              <a:rPr lang="en-US" sz="3800" b="1" i="1" u="sng" dirty="0">
                <a:solidFill>
                  <a:schemeClr val="bg1"/>
                </a:solidFill>
              </a:rPr>
              <a:t> </a:t>
            </a:r>
            <a:r>
              <a:rPr lang="en-US" sz="3800" b="1" i="1" u="sng" dirty="0" err="1">
                <a:solidFill>
                  <a:schemeClr val="bg1"/>
                </a:solidFill>
              </a:rPr>
              <a:t>giao</a:t>
            </a:r>
            <a:r>
              <a:rPr lang="en-US" sz="3800" b="1" i="1" u="sng" dirty="0">
                <a:solidFill>
                  <a:schemeClr val="bg1"/>
                </a:solidFill>
              </a:rPr>
              <a:t> </a:t>
            </a:r>
            <a:r>
              <a:rPr lang="en-US" sz="3800" b="1" i="1" u="sng" dirty="0" err="1">
                <a:solidFill>
                  <a:schemeClr val="bg1"/>
                </a:solidFill>
              </a:rPr>
              <a:t>cấp</a:t>
            </a:r>
            <a:r>
              <a:rPr lang="en-US" sz="3800" b="1" i="1" u="sng" dirty="0">
                <a:solidFill>
                  <a:schemeClr val="bg1"/>
                </a:solidFill>
              </a:rPr>
              <a:t> </a:t>
            </a:r>
            <a:r>
              <a:rPr lang="en-US" sz="3800" b="1" i="1" u="sng" dirty="0" err="1">
                <a:solidFill>
                  <a:schemeClr val="bg1"/>
                </a:solidFill>
              </a:rPr>
              <a:t>cao</a:t>
            </a:r>
            <a:r>
              <a:rPr lang="en-US" sz="3800" b="1" i="1" u="sng" dirty="0">
                <a:solidFill>
                  <a:schemeClr val="bg1"/>
                </a:solidFill>
              </a:rPr>
              <a:t>, </a:t>
            </a:r>
            <a:r>
              <a:rPr lang="en-US" sz="3800" b="1" i="1" u="sng" dirty="0" err="1">
                <a:solidFill>
                  <a:schemeClr val="bg1"/>
                </a:solidFill>
              </a:rPr>
              <a:t>ngoại</a:t>
            </a:r>
            <a:r>
              <a:rPr lang="en-US" sz="3800" b="1" i="1" u="sng" dirty="0">
                <a:solidFill>
                  <a:schemeClr val="bg1"/>
                </a:solidFill>
              </a:rPr>
              <a:t> </a:t>
            </a:r>
            <a:r>
              <a:rPr lang="en-US" sz="3800" b="1" i="1" u="sng" dirty="0" err="1">
                <a:solidFill>
                  <a:schemeClr val="bg1"/>
                </a:solidFill>
              </a:rPr>
              <a:t>giao</a:t>
            </a:r>
            <a:r>
              <a:rPr lang="en-US" sz="3800" b="1" i="1" u="sng" dirty="0">
                <a:solidFill>
                  <a:schemeClr val="bg1"/>
                </a:solidFill>
              </a:rPr>
              <a:t> </a:t>
            </a:r>
            <a:r>
              <a:rPr lang="en-US" sz="3800" b="1" i="1" u="sng" dirty="0" err="1">
                <a:solidFill>
                  <a:schemeClr val="bg1"/>
                </a:solidFill>
              </a:rPr>
              <a:t>chuyên</a:t>
            </a:r>
            <a:r>
              <a:rPr lang="en-US" sz="3800" b="1" i="1" u="sng" dirty="0">
                <a:solidFill>
                  <a:schemeClr val="bg1"/>
                </a:solidFill>
              </a:rPr>
              <a:t> </a:t>
            </a:r>
            <a:r>
              <a:rPr lang="en-US" sz="3800" b="1" i="1" u="sng" dirty="0" err="1">
                <a:solidFill>
                  <a:schemeClr val="bg1"/>
                </a:solidFill>
              </a:rPr>
              <a:t>ngành”</a:t>
            </a:r>
            <a:r>
              <a:rPr lang="en-US" sz="3800" b="1" i="1" u="sng" dirty="0">
                <a:solidFill>
                  <a:schemeClr val="bg1"/>
                </a:solidFill>
              </a:rPr>
              <a:t>.</a:t>
            </a:r>
          </a:p>
          <a:p>
            <a:pPr algn="just">
              <a:buFontTx/>
              <a:buChar char="-"/>
            </a:pPr>
            <a:r>
              <a:rPr lang="en-US" sz="3800" b="1" i="1" u="sng" dirty="0" err="1">
                <a:solidFill>
                  <a:schemeClr val="bg1"/>
                </a:solidFill>
              </a:rPr>
              <a:t> “Tiếp</a:t>
            </a:r>
            <a:r>
              <a:rPr lang="en-US" sz="3800" b="1" i="1" u="sng" dirty="0">
                <a:solidFill>
                  <a:schemeClr val="bg1"/>
                </a:solidFill>
              </a:rPr>
              <a:t> </a:t>
            </a:r>
            <a:r>
              <a:rPr lang="en-US" sz="3800" b="1" i="1" u="sng" dirty="0" err="1">
                <a:solidFill>
                  <a:schemeClr val="bg1"/>
                </a:solidFill>
              </a:rPr>
              <a:t>tục</a:t>
            </a:r>
            <a:r>
              <a:rPr lang="en-US" sz="3800" b="1" i="1" u="sng" dirty="0">
                <a:solidFill>
                  <a:schemeClr val="bg1"/>
                </a:solidFill>
              </a:rPr>
              <a:t> </a:t>
            </a:r>
            <a:r>
              <a:rPr lang="en-US" sz="3800" b="1" i="1" u="sng" dirty="0" err="1">
                <a:solidFill>
                  <a:schemeClr val="bg1"/>
                </a:solidFill>
              </a:rPr>
              <a:t>đổi</a:t>
            </a:r>
            <a:r>
              <a:rPr lang="en-US" sz="3800" b="1" i="1" u="sng" dirty="0">
                <a:solidFill>
                  <a:schemeClr val="bg1"/>
                </a:solidFill>
              </a:rPr>
              <a:t> </a:t>
            </a:r>
            <a:r>
              <a:rPr lang="en-US" sz="3800" b="1" i="1" u="sng" dirty="0" err="1">
                <a:solidFill>
                  <a:schemeClr val="bg1"/>
                </a:solidFill>
              </a:rPr>
              <a:t>mới</a:t>
            </a:r>
            <a:r>
              <a:rPr lang="en-US" sz="3800" b="1" i="1" u="sng" dirty="0">
                <a:solidFill>
                  <a:schemeClr val="bg1"/>
                </a:solidFill>
              </a:rPr>
              <a:t> </a:t>
            </a:r>
            <a:r>
              <a:rPr lang="en-US" sz="3800" b="1" i="1" u="sng" dirty="0" err="1">
                <a:solidFill>
                  <a:schemeClr val="bg1"/>
                </a:solidFill>
              </a:rPr>
              <a:t>nội</a:t>
            </a:r>
            <a:r>
              <a:rPr lang="en-US" sz="3800" b="1" i="1" u="sng" dirty="0">
                <a:solidFill>
                  <a:schemeClr val="bg1"/>
                </a:solidFill>
              </a:rPr>
              <a:t> dung, </a:t>
            </a:r>
            <a:r>
              <a:rPr lang="en-US" sz="3800" b="1" i="1" u="sng" dirty="0" err="1">
                <a:solidFill>
                  <a:schemeClr val="bg1"/>
                </a:solidFill>
              </a:rPr>
              <a:t>phương</a:t>
            </a:r>
            <a:r>
              <a:rPr lang="en-US" sz="3800" b="1" i="1" u="sng" dirty="0">
                <a:solidFill>
                  <a:schemeClr val="bg1"/>
                </a:solidFill>
              </a:rPr>
              <a:t> </a:t>
            </a:r>
            <a:r>
              <a:rPr lang="en-US" sz="3800" b="1" i="1" u="sng" dirty="0" err="1">
                <a:solidFill>
                  <a:schemeClr val="bg1"/>
                </a:solidFill>
              </a:rPr>
              <a:t>pháp</a:t>
            </a:r>
            <a:r>
              <a:rPr lang="en-US" sz="3800" b="1" i="1" u="sng" dirty="0">
                <a:solidFill>
                  <a:schemeClr val="bg1"/>
                </a:solidFill>
              </a:rPr>
              <a:t>, </a:t>
            </a:r>
            <a:r>
              <a:rPr lang="en-US" sz="3800" b="1" i="1" u="sng" dirty="0" err="1">
                <a:solidFill>
                  <a:schemeClr val="bg1"/>
                </a:solidFill>
              </a:rPr>
              <a:t>nâng</a:t>
            </a:r>
            <a:r>
              <a:rPr lang="en-US" sz="3800" b="1" i="1" u="sng" dirty="0">
                <a:solidFill>
                  <a:schemeClr val="bg1"/>
                </a:solidFill>
              </a:rPr>
              <a:t> </a:t>
            </a:r>
            <a:r>
              <a:rPr lang="en-US" sz="3800" b="1" i="1" u="sng" dirty="0" err="1">
                <a:solidFill>
                  <a:schemeClr val="bg1"/>
                </a:solidFill>
              </a:rPr>
              <a:t>cao</a:t>
            </a:r>
            <a:r>
              <a:rPr lang="en-US" sz="3800" b="1" i="1" u="sng" dirty="0">
                <a:solidFill>
                  <a:schemeClr val="bg1"/>
                </a:solidFill>
              </a:rPr>
              <a:t> </a:t>
            </a:r>
            <a:r>
              <a:rPr lang="en-US" sz="3800" b="1" i="1" u="sng" dirty="0" err="1">
                <a:solidFill>
                  <a:schemeClr val="bg1"/>
                </a:solidFill>
              </a:rPr>
              <a:t>hiệu</a:t>
            </a:r>
            <a:r>
              <a:rPr lang="en-US" sz="3800" b="1" i="1" u="sng" dirty="0">
                <a:solidFill>
                  <a:schemeClr val="bg1"/>
                </a:solidFill>
              </a:rPr>
              <a:t> </a:t>
            </a:r>
            <a:r>
              <a:rPr lang="en-US" sz="3800" b="1" i="1" u="sng" dirty="0" err="1">
                <a:solidFill>
                  <a:schemeClr val="bg1"/>
                </a:solidFill>
              </a:rPr>
              <a:t>quả</a:t>
            </a:r>
            <a:r>
              <a:rPr lang="en-US" sz="3800" b="1" i="1" u="sng" dirty="0">
                <a:solidFill>
                  <a:schemeClr val="bg1"/>
                </a:solidFill>
              </a:rPr>
              <a:t> </a:t>
            </a:r>
            <a:r>
              <a:rPr lang="en-US" sz="3800" b="1" i="1" u="sng" dirty="0" err="1">
                <a:solidFill>
                  <a:schemeClr val="bg1"/>
                </a:solidFill>
              </a:rPr>
              <a:t>công</a:t>
            </a:r>
            <a:r>
              <a:rPr lang="en-US" sz="3800" b="1" i="1" u="sng" dirty="0">
                <a:solidFill>
                  <a:schemeClr val="bg1"/>
                </a:solidFill>
              </a:rPr>
              <a:t> </a:t>
            </a:r>
            <a:r>
              <a:rPr lang="en-US" sz="3800" b="1" i="1" u="sng" dirty="0" err="1">
                <a:solidFill>
                  <a:schemeClr val="bg1"/>
                </a:solidFill>
              </a:rPr>
              <a:t>tác</a:t>
            </a:r>
            <a:r>
              <a:rPr lang="en-US" sz="3800" b="1" i="1" u="sng" dirty="0">
                <a:solidFill>
                  <a:schemeClr val="bg1"/>
                </a:solidFill>
              </a:rPr>
              <a:t> </a:t>
            </a:r>
            <a:r>
              <a:rPr lang="en-US" sz="3800" b="1" i="1" u="sng" dirty="0" err="1">
                <a:solidFill>
                  <a:schemeClr val="bg1"/>
                </a:solidFill>
              </a:rPr>
              <a:t>thông</a:t>
            </a:r>
            <a:r>
              <a:rPr lang="en-US" sz="3800" b="1" i="1" u="sng" dirty="0">
                <a:solidFill>
                  <a:schemeClr val="bg1"/>
                </a:solidFill>
              </a:rPr>
              <a:t> tin </a:t>
            </a:r>
            <a:r>
              <a:rPr lang="en-US" sz="3800" b="1" i="1" u="sng" dirty="0" err="1">
                <a:solidFill>
                  <a:schemeClr val="bg1"/>
                </a:solidFill>
              </a:rPr>
              <a:t>đối</a:t>
            </a:r>
            <a:r>
              <a:rPr lang="en-US" sz="3800" b="1" i="1" u="sng" dirty="0">
                <a:solidFill>
                  <a:schemeClr val="bg1"/>
                </a:solidFill>
              </a:rPr>
              <a:t> </a:t>
            </a:r>
            <a:r>
              <a:rPr lang="en-US" sz="3800" b="1" i="1" u="sng" dirty="0" err="1">
                <a:solidFill>
                  <a:schemeClr val="bg1"/>
                </a:solidFill>
              </a:rPr>
              <a:t>ngoại</a:t>
            </a:r>
            <a:r>
              <a:rPr lang="en-US" sz="3800" b="1" i="1" u="sng" dirty="0">
                <a:solidFill>
                  <a:schemeClr val="bg1"/>
                </a:solidFill>
              </a:rPr>
              <a:t>, </a:t>
            </a:r>
            <a:r>
              <a:rPr lang="en-US" sz="3800" b="1" i="1" u="sng" dirty="0" err="1">
                <a:solidFill>
                  <a:schemeClr val="bg1"/>
                </a:solidFill>
              </a:rPr>
              <a:t>công</a:t>
            </a:r>
            <a:r>
              <a:rPr lang="en-US" sz="3800" b="1" i="1" u="sng" dirty="0">
                <a:solidFill>
                  <a:schemeClr val="bg1"/>
                </a:solidFill>
              </a:rPr>
              <a:t> </a:t>
            </a:r>
            <a:r>
              <a:rPr lang="en-US" sz="3800" b="1" i="1" u="sng" dirty="0" err="1">
                <a:solidFill>
                  <a:schemeClr val="bg1"/>
                </a:solidFill>
              </a:rPr>
              <a:t>tác</a:t>
            </a:r>
            <a:r>
              <a:rPr lang="en-US" sz="3800" b="1" i="1" u="sng" dirty="0">
                <a:solidFill>
                  <a:schemeClr val="bg1"/>
                </a:solidFill>
              </a:rPr>
              <a:t> </a:t>
            </a:r>
            <a:r>
              <a:rPr lang="en-US" sz="3800" b="1" i="1" u="sng" dirty="0" err="1">
                <a:solidFill>
                  <a:schemeClr val="bg1"/>
                </a:solidFill>
              </a:rPr>
              <a:t>lãnh</a:t>
            </a:r>
            <a:r>
              <a:rPr lang="en-US" sz="3800" b="1" i="1" u="sng" dirty="0">
                <a:solidFill>
                  <a:schemeClr val="bg1"/>
                </a:solidFill>
              </a:rPr>
              <a:t> </a:t>
            </a:r>
            <a:r>
              <a:rPr lang="en-US" sz="3800" b="1" i="1" u="sng" dirty="0" err="1">
                <a:solidFill>
                  <a:schemeClr val="bg1"/>
                </a:solidFill>
              </a:rPr>
              <a:t>sự</a:t>
            </a:r>
            <a:r>
              <a:rPr lang="en-US" sz="3800" b="1" i="1" u="sng" dirty="0">
                <a:solidFill>
                  <a:schemeClr val="bg1"/>
                </a:solidFill>
              </a:rPr>
              <a:t>, </a:t>
            </a:r>
            <a:r>
              <a:rPr lang="en-US" sz="3800" b="1" i="1" u="sng" dirty="0" err="1">
                <a:solidFill>
                  <a:schemeClr val="bg1"/>
                </a:solidFill>
              </a:rPr>
              <a:t>bảo</a:t>
            </a:r>
            <a:r>
              <a:rPr lang="en-US" sz="3800" b="1" i="1" u="sng" dirty="0">
                <a:solidFill>
                  <a:schemeClr val="bg1"/>
                </a:solidFill>
              </a:rPr>
              <a:t> </a:t>
            </a:r>
            <a:r>
              <a:rPr lang="en-US" sz="3800" b="1" i="1" u="sng" dirty="0" err="1">
                <a:solidFill>
                  <a:schemeClr val="bg1"/>
                </a:solidFill>
              </a:rPr>
              <a:t>hộ</a:t>
            </a:r>
            <a:r>
              <a:rPr lang="en-US" sz="3800" b="1" i="1" u="sng" dirty="0">
                <a:solidFill>
                  <a:schemeClr val="bg1"/>
                </a:solidFill>
              </a:rPr>
              <a:t> </a:t>
            </a:r>
            <a:r>
              <a:rPr lang="en-US" sz="3800" b="1" i="1" u="sng" dirty="0" err="1">
                <a:solidFill>
                  <a:schemeClr val="bg1"/>
                </a:solidFill>
              </a:rPr>
              <a:t>công</a:t>
            </a:r>
            <a:r>
              <a:rPr lang="en-US" sz="3800" b="1" i="1" u="sng" dirty="0">
                <a:solidFill>
                  <a:schemeClr val="bg1"/>
                </a:solidFill>
              </a:rPr>
              <a:t> </a:t>
            </a:r>
            <a:r>
              <a:rPr lang="en-US" sz="3800" b="1" i="1" u="sng" dirty="0" err="1">
                <a:solidFill>
                  <a:schemeClr val="bg1"/>
                </a:solidFill>
              </a:rPr>
              <a:t>dân</a:t>
            </a:r>
            <a:r>
              <a:rPr lang="en-US" sz="3800" b="1" i="1" u="sng" dirty="0">
                <a:solidFill>
                  <a:schemeClr val="bg1"/>
                </a:solidFill>
              </a:rPr>
              <a:t>, </a:t>
            </a:r>
            <a:r>
              <a:rPr lang="en-US" sz="3800" b="1" i="1" u="sng" dirty="0" err="1">
                <a:solidFill>
                  <a:schemeClr val="bg1"/>
                </a:solidFill>
              </a:rPr>
              <a:t>triển</a:t>
            </a:r>
            <a:r>
              <a:rPr lang="en-US" sz="3800" b="1" i="1" u="sng" dirty="0">
                <a:solidFill>
                  <a:schemeClr val="bg1"/>
                </a:solidFill>
              </a:rPr>
              <a:t> </a:t>
            </a:r>
            <a:r>
              <a:rPr lang="en-US" sz="3800" b="1" i="1" u="sng" dirty="0" err="1">
                <a:solidFill>
                  <a:schemeClr val="bg1"/>
                </a:solidFill>
              </a:rPr>
              <a:t>khai</a:t>
            </a:r>
            <a:r>
              <a:rPr lang="en-US" sz="3800" b="1" i="1" u="sng" dirty="0">
                <a:solidFill>
                  <a:schemeClr val="bg1"/>
                </a:solidFill>
              </a:rPr>
              <a:t> </a:t>
            </a:r>
            <a:r>
              <a:rPr lang="en-US" sz="3800" b="1" i="1" u="sng" dirty="0" err="1">
                <a:solidFill>
                  <a:schemeClr val="bg1"/>
                </a:solidFill>
              </a:rPr>
              <a:t>toàn</a:t>
            </a:r>
            <a:r>
              <a:rPr lang="en-US" sz="3800" b="1" i="1" u="sng" dirty="0">
                <a:solidFill>
                  <a:schemeClr val="bg1"/>
                </a:solidFill>
              </a:rPr>
              <a:t> </a:t>
            </a:r>
            <a:r>
              <a:rPr lang="en-US" sz="3800" b="1" i="1" u="sng" dirty="0" err="1">
                <a:solidFill>
                  <a:schemeClr val="bg1"/>
                </a:solidFill>
              </a:rPr>
              <a:t>diện</a:t>
            </a:r>
            <a:r>
              <a:rPr lang="en-US" sz="3800" b="1" i="1" u="sng" dirty="0">
                <a:solidFill>
                  <a:schemeClr val="bg1"/>
                </a:solidFill>
              </a:rPr>
              <a:t> </a:t>
            </a:r>
            <a:r>
              <a:rPr lang="en-US" sz="3800" b="1" i="1" u="sng" dirty="0" err="1">
                <a:solidFill>
                  <a:schemeClr val="bg1"/>
                </a:solidFill>
              </a:rPr>
              <a:t>và</a:t>
            </a:r>
            <a:r>
              <a:rPr lang="en-US" sz="3800" b="1" i="1" u="sng" dirty="0">
                <a:solidFill>
                  <a:schemeClr val="bg1"/>
                </a:solidFill>
              </a:rPr>
              <a:t> </a:t>
            </a:r>
            <a:r>
              <a:rPr lang="en-US" sz="3800" b="1" i="1" u="sng" dirty="0" err="1">
                <a:solidFill>
                  <a:schemeClr val="bg1"/>
                </a:solidFill>
              </a:rPr>
              <a:t>mạnh</a:t>
            </a:r>
            <a:r>
              <a:rPr lang="en-US" sz="3800" b="1" i="1" u="sng" dirty="0">
                <a:solidFill>
                  <a:schemeClr val="bg1"/>
                </a:solidFill>
              </a:rPr>
              <a:t> </a:t>
            </a:r>
            <a:r>
              <a:rPr lang="en-US" sz="3800" b="1" i="1" u="sng" dirty="0" err="1">
                <a:solidFill>
                  <a:schemeClr val="bg1"/>
                </a:solidFill>
              </a:rPr>
              <a:t>mẽ</a:t>
            </a:r>
            <a:r>
              <a:rPr lang="en-US" sz="3800" b="1" i="1" u="sng" dirty="0">
                <a:solidFill>
                  <a:schemeClr val="bg1"/>
                </a:solidFill>
              </a:rPr>
              <a:t> </a:t>
            </a:r>
            <a:r>
              <a:rPr lang="en-US" sz="3800" b="1" i="1" u="sng" dirty="0" err="1">
                <a:solidFill>
                  <a:schemeClr val="bg1"/>
                </a:solidFill>
              </a:rPr>
              <a:t>hơn</a:t>
            </a:r>
            <a:r>
              <a:rPr lang="en-US" sz="3800" b="1" i="1" u="sng" dirty="0">
                <a:solidFill>
                  <a:schemeClr val="bg1"/>
                </a:solidFill>
              </a:rPr>
              <a:t> </a:t>
            </a:r>
            <a:r>
              <a:rPr lang="en-US" sz="3800" b="1" i="1" u="sng" dirty="0" err="1">
                <a:solidFill>
                  <a:schemeClr val="bg1"/>
                </a:solidFill>
              </a:rPr>
              <a:t>công</a:t>
            </a:r>
            <a:r>
              <a:rPr lang="en-US" sz="3800" b="1" i="1" u="sng" dirty="0">
                <a:solidFill>
                  <a:schemeClr val="bg1"/>
                </a:solidFill>
              </a:rPr>
              <a:t> </a:t>
            </a:r>
            <a:r>
              <a:rPr lang="en-US" sz="3800" b="1" i="1" u="sng" dirty="0" err="1">
                <a:solidFill>
                  <a:schemeClr val="bg1"/>
                </a:solidFill>
              </a:rPr>
              <a:t>tác</a:t>
            </a:r>
            <a:r>
              <a:rPr lang="en-US" sz="3800" b="1" i="1" u="sng" dirty="0">
                <a:solidFill>
                  <a:schemeClr val="bg1"/>
                </a:solidFill>
              </a:rPr>
              <a:t> </a:t>
            </a:r>
            <a:r>
              <a:rPr lang="en-US" sz="3800" b="1" i="1" u="sng" dirty="0" err="1">
                <a:solidFill>
                  <a:schemeClr val="bg1"/>
                </a:solidFill>
              </a:rPr>
              <a:t>người</a:t>
            </a:r>
            <a:r>
              <a:rPr lang="en-US" sz="3800" b="1" i="1" u="sng" dirty="0">
                <a:solidFill>
                  <a:schemeClr val="bg1"/>
                </a:solidFill>
              </a:rPr>
              <a:t> </a:t>
            </a:r>
            <a:r>
              <a:rPr lang="en-US" sz="3800" b="1" i="1" u="sng" dirty="0" err="1">
                <a:solidFill>
                  <a:schemeClr val="bg1"/>
                </a:solidFill>
              </a:rPr>
              <a:t>Việt</a:t>
            </a:r>
            <a:r>
              <a:rPr lang="en-US" sz="3800" b="1" i="1" u="sng" dirty="0">
                <a:solidFill>
                  <a:schemeClr val="bg1"/>
                </a:solidFill>
              </a:rPr>
              <a:t> Nam ở </a:t>
            </a:r>
            <a:r>
              <a:rPr lang="en-US" sz="3800" b="1" i="1" u="sng" dirty="0" err="1">
                <a:solidFill>
                  <a:schemeClr val="bg1"/>
                </a:solidFill>
              </a:rPr>
              <a:t>nước</a:t>
            </a:r>
            <a:r>
              <a:rPr lang="en-US" sz="3800" b="1" i="1" u="sng" dirty="0">
                <a:solidFill>
                  <a:schemeClr val="bg1"/>
                </a:solidFill>
              </a:rPr>
              <a:t> </a:t>
            </a:r>
            <a:r>
              <a:rPr lang="en-US" sz="3800" b="1" i="1" u="sng" dirty="0" err="1">
                <a:solidFill>
                  <a:schemeClr val="bg1"/>
                </a:solidFill>
              </a:rPr>
              <a:t>ngoài</a:t>
            </a:r>
            <a:r>
              <a:rPr lang="en-US" sz="3800" dirty="0">
                <a:solidFill>
                  <a:schemeClr val="bg1"/>
                </a:solidFill>
              </a:rPr>
              <a:t>.</a:t>
            </a:r>
          </a:p>
          <a:p>
            <a:pPr>
              <a:buFontTx/>
              <a:buChar char="-"/>
            </a:pPr>
            <a:endParaRPr lang="en-US" sz="4000" dirty="0"/>
          </a:p>
          <a:p>
            <a:r>
              <a:rPr lang="en-US" sz="3800" b="1" i="1" dirty="0">
                <a:solidFill>
                  <a:schemeClr val="bg1"/>
                </a:solidFill>
              </a:rPr>
              <a:t> </a:t>
            </a:r>
            <a:endParaRPr lang="en-US" sz="3800" dirty="0">
              <a:solidFill>
                <a:schemeClr val="bg1"/>
              </a:solidFill>
            </a:endParaRPr>
          </a:p>
        </p:txBody>
      </p:sp>
      <p:sp>
        <p:nvSpPr>
          <p:cNvPr id="4" name="TextBox 3"/>
          <p:cNvSpPr txBox="1"/>
          <p:nvPr/>
        </p:nvSpPr>
        <p:spPr>
          <a:xfrm>
            <a:off x="811659" y="523982"/>
            <a:ext cx="13315307" cy="707886"/>
          </a:xfrm>
          <a:prstGeom prst="rect">
            <a:avLst/>
          </a:prstGeom>
          <a:noFill/>
        </p:spPr>
        <p:txBody>
          <a:bodyPr wrap="square" rtlCol="0">
            <a:spAutoFit/>
          </a:bodyPr>
          <a:lstStyle/>
          <a:p>
            <a:pPr algn="ctr"/>
            <a:r>
              <a:rPr lang="en-US" sz="4000" b="1" dirty="0" err="1">
                <a:solidFill>
                  <a:schemeClr val="bg1"/>
                </a:solidFill>
              </a:rPr>
              <a:t>Những điểm mới về mục</a:t>
            </a:r>
            <a:r>
              <a:rPr lang="en-US" sz="4000" b="1" dirty="0">
                <a:solidFill>
                  <a:schemeClr val="bg1"/>
                </a:solidFill>
              </a:rPr>
              <a:t> </a:t>
            </a:r>
            <a:r>
              <a:rPr lang="en-US" sz="4000" b="1" dirty="0" err="1">
                <a:solidFill>
                  <a:schemeClr val="bg1"/>
                </a:solidFill>
              </a:rPr>
              <a:t>tiêu, phương châm,</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hướng</a:t>
            </a:r>
            <a:endParaRPr lang="en-US" sz="3800" b="1"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226030" y="2743201"/>
            <a:ext cx="1418861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b="1" i="1" dirty="0">
                <a:solidFill>
                  <a:schemeClr val="bg1"/>
                </a:solidFill>
              </a:rPr>
              <a:t>5. </a:t>
            </a:r>
            <a:r>
              <a:rPr lang="en-US" sz="3800" b="1" i="1" dirty="0" err="1">
                <a:solidFill>
                  <a:schemeClr val="bg1"/>
                </a:solidFill>
              </a:rPr>
              <a:t>Về</a:t>
            </a:r>
            <a:r>
              <a:rPr lang="en-US" sz="3800" b="1" i="1" dirty="0">
                <a:solidFill>
                  <a:schemeClr val="bg1"/>
                </a:solidFill>
              </a:rPr>
              <a:t> </a:t>
            </a:r>
            <a:r>
              <a:rPr lang="en-US" sz="3800" b="1" i="1" dirty="0" err="1">
                <a:solidFill>
                  <a:schemeClr val="bg1"/>
                </a:solidFill>
              </a:rPr>
              <a:t>xây</a:t>
            </a:r>
            <a:r>
              <a:rPr lang="en-US" sz="3800" b="1" i="1" dirty="0">
                <a:solidFill>
                  <a:schemeClr val="bg1"/>
                </a:solidFill>
              </a:rPr>
              <a:t> </a:t>
            </a:r>
            <a:r>
              <a:rPr lang="en-US" sz="3800" b="1" i="1" dirty="0" err="1">
                <a:solidFill>
                  <a:schemeClr val="bg1"/>
                </a:solidFill>
              </a:rPr>
              <a:t>dựng</a:t>
            </a:r>
            <a:r>
              <a:rPr lang="en-US" sz="3800" b="1" i="1" dirty="0">
                <a:solidFill>
                  <a:schemeClr val="bg1"/>
                </a:solidFill>
              </a:rPr>
              <a:t> </a:t>
            </a:r>
            <a:r>
              <a:rPr lang="en-US" sz="3800" b="1" i="1" dirty="0" err="1">
                <a:solidFill>
                  <a:schemeClr val="bg1"/>
                </a:solidFill>
              </a:rPr>
              <a:t>nền</a:t>
            </a:r>
            <a:r>
              <a:rPr lang="en-US" sz="3800" b="1" i="1" dirty="0">
                <a:solidFill>
                  <a:schemeClr val="bg1"/>
                </a:solidFill>
              </a:rPr>
              <a:t> </a:t>
            </a:r>
            <a:r>
              <a:rPr lang="en-US" sz="3800" b="1" i="1" dirty="0" err="1">
                <a:solidFill>
                  <a:schemeClr val="bg1"/>
                </a:solidFill>
              </a:rPr>
              <a:t>ngoại</a:t>
            </a:r>
            <a:r>
              <a:rPr lang="en-US" sz="3800" b="1" i="1" dirty="0">
                <a:solidFill>
                  <a:schemeClr val="bg1"/>
                </a:solidFill>
              </a:rPr>
              <a:t> </a:t>
            </a:r>
            <a:r>
              <a:rPr lang="en-US" sz="3800" b="1" i="1" dirty="0" err="1">
                <a:solidFill>
                  <a:schemeClr val="bg1"/>
                </a:solidFill>
              </a:rPr>
              <a:t>giao</a:t>
            </a:r>
            <a:r>
              <a:rPr lang="en-US" sz="3800" b="1" i="1" dirty="0">
                <a:solidFill>
                  <a:schemeClr val="bg1"/>
                </a:solidFill>
              </a:rPr>
              <a:t> </a:t>
            </a:r>
            <a:r>
              <a:rPr lang="en-US" sz="3800" b="1" i="1" dirty="0" err="1">
                <a:solidFill>
                  <a:schemeClr val="bg1"/>
                </a:solidFill>
              </a:rPr>
              <a:t>Việt</a:t>
            </a:r>
            <a:r>
              <a:rPr lang="en-US" sz="3800" b="1" i="1" dirty="0">
                <a:solidFill>
                  <a:schemeClr val="bg1"/>
                </a:solidFill>
              </a:rPr>
              <a:t> Nam</a:t>
            </a:r>
          </a:p>
          <a:p>
            <a:r>
              <a:rPr lang="en-US" sz="3800" dirty="0" err="1">
                <a:solidFill>
                  <a:schemeClr val="bg1"/>
                </a:solidFill>
              </a:rPr>
              <a:t>- Bổ</a:t>
            </a:r>
            <a:r>
              <a:rPr lang="en-US" sz="3800" dirty="0">
                <a:solidFill>
                  <a:schemeClr val="bg1"/>
                </a:solidFill>
              </a:rPr>
              <a:t> sung </a:t>
            </a:r>
            <a:r>
              <a:rPr lang="en-US" sz="3800" dirty="0" err="1">
                <a:solidFill>
                  <a:schemeClr val="bg1"/>
                </a:solidFill>
              </a:rPr>
              <a:t>nội</a:t>
            </a:r>
            <a:r>
              <a:rPr lang="en-US" sz="3800" dirty="0">
                <a:solidFill>
                  <a:schemeClr val="bg1"/>
                </a:solidFill>
              </a:rPr>
              <a:t> </a:t>
            </a:r>
            <a:r>
              <a:rPr lang="en-US" sz="3800" dirty="0" err="1">
                <a:solidFill>
                  <a:schemeClr val="bg1"/>
                </a:solidFill>
              </a:rPr>
              <a:t>hàm</a:t>
            </a:r>
            <a:r>
              <a:rPr lang="en-US" sz="3800" dirty="0">
                <a:solidFill>
                  <a:schemeClr val="bg1"/>
                </a:solidFill>
              </a:rPr>
              <a:t> </a:t>
            </a:r>
            <a:r>
              <a:rPr lang="en-US" sz="3800" i="1" u="sng" dirty="0">
                <a:solidFill>
                  <a:schemeClr val="bg1"/>
                </a:solidFill>
              </a:rPr>
              <a:t>“</a:t>
            </a:r>
            <a:r>
              <a:rPr lang="en-US" sz="3800" i="1" u="sng" dirty="0" err="1">
                <a:solidFill>
                  <a:schemeClr val="bg1"/>
                </a:solidFill>
              </a:rPr>
              <a:t>chuyên</a:t>
            </a:r>
            <a:r>
              <a:rPr lang="en-US" sz="3800" i="1" u="sng" dirty="0">
                <a:solidFill>
                  <a:schemeClr val="bg1"/>
                </a:solidFill>
              </a:rPr>
              <a:t> </a:t>
            </a:r>
            <a:r>
              <a:rPr lang="en-US" sz="3800" i="1" u="sng" dirty="0" err="1">
                <a:solidFill>
                  <a:schemeClr val="bg1"/>
                </a:solidFill>
              </a:rPr>
              <a:t>nghiệp</a:t>
            </a:r>
            <a:r>
              <a:rPr lang="en-US" sz="3800" i="1" u="sng" dirty="0">
                <a:solidFill>
                  <a:schemeClr val="bg1"/>
                </a:solidFill>
              </a:rPr>
              <a:t>” </a:t>
            </a:r>
            <a:r>
              <a:rPr lang="en-US" sz="3800" i="1" u="sng" dirty="0" err="1">
                <a:solidFill>
                  <a:schemeClr val="bg1"/>
                </a:solidFill>
              </a:rPr>
              <a:t>thành</a:t>
            </a:r>
            <a:r>
              <a:rPr lang="en-US" sz="3800" i="1" u="sng" dirty="0">
                <a:solidFill>
                  <a:schemeClr val="bg1"/>
                </a:solidFill>
              </a:rPr>
              <a:t> “</a:t>
            </a:r>
            <a:r>
              <a:rPr lang="en-US" sz="3800" i="1" u="sng" dirty="0" err="1">
                <a:solidFill>
                  <a:schemeClr val="bg1"/>
                </a:solidFill>
              </a:rPr>
              <a:t>xây</a:t>
            </a:r>
            <a:r>
              <a:rPr lang="en-US" sz="3800" i="1" u="sng" dirty="0">
                <a:solidFill>
                  <a:schemeClr val="bg1"/>
                </a:solidFill>
              </a:rPr>
              <a:t> </a:t>
            </a:r>
            <a:r>
              <a:rPr lang="en-US" sz="3800" i="1" u="sng" dirty="0" err="1">
                <a:solidFill>
                  <a:schemeClr val="bg1"/>
                </a:solidFill>
              </a:rPr>
              <a:t>dựng</a:t>
            </a:r>
            <a:r>
              <a:rPr lang="en-US" sz="3800" i="1" u="sng" dirty="0">
                <a:solidFill>
                  <a:schemeClr val="bg1"/>
                </a:solidFill>
              </a:rPr>
              <a:t> </a:t>
            </a:r>
            <a:r>
              <a:rPr lang="en-US" sz="3800" i="1" u="sng" dirty="0" err="1">
                <a:solidFill>
                  <a:schemeClr val="bg1"/>
                </a:solidFill>
              </a:rPr>
              <a:t>nền</a:t>
            </a:r>
            <a:r>
              <a:rPr lang="en-US" sz="3800" i="1" u="sng" dirty="0">
                <a:solidFill>
                  <a:schemeClr val="bg1"/>
                </a:solidFill>
              </a:rPr>
              <a:t> </a:t>
            </a:r>
            <a:r>
              <a:rPr lang="en-US" sz="3800" i="1" u="sng" dirty="0" err="1">
                <a:solidFill>
                  <a:schemeClr val="bg1"/>
                </a:solidFill>
              </a:rPr>
              <a:t>ngoại</a:t>
            </a:r>
            <a:r>
              <a:rPr lang="en-US" sz="3800" i="1" u="sng" dirty="0">
                <a:solidFill>
                  <a:schemeClr val="bg1"/>
                </a:solidFill>
              </a:rPr>
              <a:t> </a:t>
            </a:r>
            <a:r>
              <a:rPr lang="en-US" sz="3800" i="1" u="sng" dirty="0" err="1">
                <a:solidFill>
                  <a:schemeClr val="bg1"/>
                </a:solidFill>
              </a:rPr>
              <a:t>giao</a:t>
            </a:r>
            <a:r>
              <a:rPr lang="en-US" sz="3800" i="1" u="sng" dirty="0">
                <a:solidFill>
                  <a:schemeClr val="bg1"/>
                </a:solidFill>
              </a:rPr>
              <a:t> </a:t>
            </a:r>
            <a:r>
              <a:rPr lang="en-US" sz="3800" i="1" u="sng" dirty="0" err="1">
                <a:solidFill>
                  <a:schemeClr val="bg1"/>
                </a:solidFill>
              </a:rPr>
              <a:t>toàn</a:t>
            </a:r>
            <a:r>
              <a:rPr lang="en-US" sz="3800" i="1" u="sng" dirty="0">
                <a:solidFill>
                  <a:schemeClr val="bg1"/>
                </a:solidFill>
              </a:rPr>
              <a:t> </a:t>
            </a:r>
            <a:r>
              <a:rPr lang="en-US" sz="3800" i="1" u="sng" dirty="0" err="1">
                <a:solidFill>
                  <a:schemeClr val="bg1"/>
                </a:solidFill>
              </a:rPr>
              <a:t>diện</a:t>
            </a:r>
            <a:r>
              <a:rPr lang="en-US" sz="3800" i="1" u="sng" dirty="0">
                <a:solidFill>
                  <a:schemeClr val="bg1"/>
                </a:solidFill>
              </a:rPr>
              <a:t>, </a:t>
            </a:r>
            <a:r>
              <a:rPr lang="en-US" sz="3800" i="1" u="sng" dirty="0" err="1">
                <a:solidFill>
                  <a:schemeClr val="bg1"/>
                </a:solidFill>
              </a:rPr>
              <a:t>hiện</a:t>
            </a:r>
            <a:r>
              <a:rPr lang="en-US" sz="3800" i="1" u="sng" dirty="0">
                <a:solidFill>
                  <a:schemeClr val="bg1"/>
                </a:solidFill>
              </a:rPr>
              <a:t> </a:t>
            </a:r>
            <a:r>
              <a:rPr lang="en-US" sz="3800" i="1" u="sng" dirty="0" err="1">
                <a:solidFill>
                  <a:schemeClr val="bg1"/>
                </a:solidFill>
              </a:rPr>
              <a:t>đại</a:t>
            </a:r>
            <a:r>
              <a:rPr lang="en-US" sz="3800" i="1" u="sng" dirty="0">
                <a:solidFill>
                  <a:schemeClr val="bg1"/>
                </a:solidFill>
              </a:rPr>
              <a:t>, </a:t>
            </a:r>
            <a:r>
              <a:rPr lang="en-US" sz="3800" i="1" u="sng" dirty="0" err="1">
                <a:solidFill>
                  <a:schemeClr val="bg1"/>
                </a:solidFill>
              </a:rPr>
              <a:t>chuyên</a:t>
            </a:r>
            <a:r>
              <a:rPr lang="en-US" sz="3800" i="1" u="sng" dirty="0">
                <a:solidFill>
                  <a:schemeClr val="bg1"/>
                </a:solidFill>
              </a:rPr>
              <a:t> </a:t>
            </a:r>
            <a:r>
              <a:rPr lang="en-US" sz="3800" i="1" u="sng" dirty="0" err="1">
                <a:solidFill>
                  <a:schemeClr val="bg1"/>
                </a:solidFill>
              </a:rPr>
              <a:t>nghiệp</a:t>
            </a:r>
            <a:r>
              <a:rPr lang="en-US" sz="3800" i="1" u="sng" dirty="0">
                <a:solidFill>
                  <a:schemeClr val="bg1"/>
                </a:solidFill>
              </a:rPr>
              <a:t>”</a:t>
            </a:r>
          </a:p>
          <a:p>
            <a:r>
              <a:rPr lang="en-US" sz="4000" dirty="0" err="1">
                <a:solidFill>
                  <a:schemeClr val="bg1"/>
                </a:solidFill>
              </a:rPr>
              <a:t>- Về</a:t>
            </a:r>
            <a:r>
              <a:rPr lang="en-US" sz="4000" dirty="0">
                <a:solidFill>
                  <a:schemeClr val="bg1"/>
                </a:solidFill>
              </a:rPr>
              <a:t> </a:t>
            </a:r>
            <a:r>
              <a:rPr lang="en-US" sz="4000" dirty="0" err="1">
                <a:solidFill>
                  <a:schemeClr val="bg1"/>
                </a:solidFill>
              </a:rPr>
              <a:t>xây</a:t>
            </a:r>
            <a:r>
              <a:rPr lang="en-US" sz="4000" dirty="0">
                <a:solidFill>
                  <a:schemeClr val="bg1"/>
                </a:solidFill>
              </a:rPr>
              <a:t> </a:t>
            </a:r>
            <a:r>
              <a:rPr lang="en-US" sz="4000" dirty="0" err="1">
                <a:solidFill>
                  <a:schemeClr val="bg1"/>
                </a:solidFill>
              </a:rPr>
              <a:t>dựng</a:t>
            </a:r>
            <a:r>
              <a:rPr lang="en-US" sz="4000" dirty="0">
                <a:solidFill>
                  <a:schemeClr val="bg1"/>
                </a:solidFill>
              </a:rPr>
              <a:t> </a:t>
            </a:r>
            <a:r>
              <a:rPr lang="en-US" sz="4000" dirty="0" err="1">
                <a:solidFill>
                  <a:schemeClr val="bg1"/>
                </a:solidFill>
              </a:rPr>
              <a:t>đội</a:t>
            </a:r>
            <a:r>
              <a:rPr lang="en-US" sz="4000" dirty="0">
                <a:solidFill>
                  <a:schemeClr val="bg1"/>
                </a:solidFill>
              </a:rPr>
              <a:t> </a:t>
            </a:r>
            <a:r>
              <a:rPr lang="en-US" sz="4000" dirty="0" err="1">
                <a:solidFill>
                  <a:schemeClr val="bg1"/>
                </a:solidFill>
              </a:rPr>
              <a:t>ngũ</a:t>
            </a:r>
            <a:r>
              <a:rPr lang="en-US" sz="4000" dirty="0">
                <a:solidFill>
                  <a:schemeClr val="bg1"/>
                </a:solidFill>
              </a:rPr>
              <a:t> </a:t>
            </a:r>
            <a:r>
              <a:rPr lang="en-US" sz="4000" dirty="0" err="1">
                <a:solidFill>
                  <a:schemeClr val="bg1"/>
                </a:solidFill>
              </a:rPr>
              <a:t>cán</a:t>
            </a:r>
            <a:r>
              <a:rPr lang="en-US" sz="4000" dirty="0">
                <a:solidFill>
                  <a:schemeClr val="bg1"/>
                </a:solidFill>
              </a:rPr>
              <a:t> </a:t>
            </a:r>
            <a:r>
              <a:rPr lang="en-US" sz="4000" dirty="0" err="1">
                <a:solidFill>
                  <a:schemeClr val="bg1"/>
                </a:solidFill>
              </a:rPr>
              <a:t>bộ</a:t>
            </a:r>
            <a:r>
              <a:rPr lang="en-US" sz="4000" dirty="0">
                <a:solidFill>
                  <a:schemeClr val="bg1"/>
                </a:solidFill>
              </a:rPr>
              <a:t> “</a:t>
            </a:r>
            <a:r>
              <a:rPr lang="en-US" sz="4000" i="1" u="sng" dirty="0" err="1">
                <a:solidFill>
                  <a:schemeClr val="bg1"/>
                </a:solidFill>
              </a:rPr>
              <a:t>chất</a:t>
            </a:r>
            <a:r>
              <a:rPr lang="en-US" sz="4000" i="1" u="sng" dirty="0">
                <a:solidFill>
                  <a:schemeClr val="bg1"/>
                </a:solidFill>
              </a:rPr>
              <a:t> </a:t>
            </a:r>
            <a:r>
              <a:rPr lang="en-US" sz="4000" i="1" u="sng" dirty="0" err="1">
                <a:solidFill>
                  <a:schemeClr val="bg1"/>
                </a:solidFill>
              </a:rPr>
              <a:t>lượng</a:t>
            </a:r>
            <a:r>
              <a:rPr lang="en-US" sz="4000" i="1" u="sng" dirty="0">
                <a:solidFill>
                  <a:schemeClr val="bg1"/>
                </a:solidFill>
              </a:rPr>
              <a:t>,</a:t>
            </a:r>
            <a:r>
              <a:rPr lang="en-US" sz="4000" u="sng" dirty="0">
                <a:solidFill>
                  <a:schemeClr val="bg1"/>
                </a:solidFill>
              </a:rPr>
              <a:t> </a:t>
            </a:r>
            <a:r>
              <a:rPr lang="en-US" sz="4000" i="1" u="sng" dirty="0" err="1">
                <a:solidFill>
                  <a:schemeClr val="bg1"/>
                </a:solidFill>
              </a:rPr>
              <a:t>có</a:t>
            </a:r>
            <a:r>
              <a:rPr lang="en-US" sz="4000" i="1" u="sng" dirty="0">
                <a:solidFill>
                  <a:schemeClr val="bg1"/>
                </a:solidFill>
              </a:rPr>
              <a:t> </a:t>
            </a:r>
            <a:r>
              <a:rPr lang="en-US" sz="4000" i="1" u="sng" dirty="0" err="1">
                <a:solidFill>
                  <a:schemeClr val="bg1"/>
                </a:solidFill>
              </a:rPr>
              <a:t>bản</a:t>
            </a:r>
            <a:r>
              <a:rPr lang="en-US" sz="4000" i="1" u="sng" dirty="0">
                <a:solidFill>
                  <a:schemeClr val="bg1"/>
                </a:solidFill>
              </a:rPr>
              <a:t> </a:t>
            </a:r>
            <a:r>
              <a:rPr lang="en-US" sz="4000" i="1" u="sng" dirty="0" err="1">
                <a:solidFill>
                  <a:schemeClr val="bg1"/>
                </a:solidFill>
              </a:rPr>
              <a:t>lĩnh</a:t>
            </a:r>
            <a:r>
              <a:rPr lang="en-US" sz="4000" i="1" u="sng" dirty="0">
                <a:solidFill>
                  <a:schemeClr val="bg1"/>
                </a:solidFill>
              </a:rPr>
              <a:t> </a:t>
            </a:r>
            <a:r>
              <a:rPr lang="en-US" sz="4000" i="1" u="sng" dirty="0" err="1">
                <a:solidFill>
                  <a:schemeClr val="bg1"/>
                </a:solidFill>
              </a:rPr>
              <a:t>chính</a:t>
            </a:r>
            <a:r>
              <a:rPr lang="en-US" sz="4000" i="1" u="sng" dirty="0">
                <a:solidFill>
                  <a:schemeClr val="bg1"/>
                </a:solidFill>
              </a:rPr>
              <a:t> </a:t>
            </a:r>
            <a:r>
              <a:rPr lang="en-US" sz="4000" i="1" u="sng" dirty="0" err="1">
                <a:solidFill>
                  <a:schemeClr val="bg1"/>
                </a:solidFill>
              </a:rPr>
              <a:t>trị</a:t>
            </a:r>
            <a:r>
              <a:rPr lang="en-US" sz="4000" i="1" u="sng" dirty="0">
                <a:solidFill>
                  <a:schemeClr val="bg1"/>
                </a:solidFill>
              </a:rPr>
              <a:t> </a:t>
            </a:r>
            <a:r>
              <a:rPr lang="en-US" sz="4000" i="1" u="sng" dirty="0" err="1">
                <a:solidFill>
                  <a:schemeClr val="bg1"/>
                </a:solidFill>
              </a:rPr>
              <a:t>vững</a:t>
            </a:r>
            <a:r>
              <a:rPr lang="en-US" sz="4000" i="1" u="sng" dirty="0">
                <a:solidFill>
                  <a:schemeClr val="bg1"/>
                </a:solidFill>
              </a:rPr>
              <a:t> </a:t>
            </a:r>
            <a:r>
              <a:rPr lang="en-US" sz="4000" i="1" u="sng" dirty="0" err="1">
                <a:solidFill>
                  <a:schemeClr val="bg1"/>
                </a:solidFill>
              </a:rPr>
              <a:t>vàng</a:t>
            </a:r>
            <a:r>
              <a:rPr lang="en-US" sz="4000" i="1" u="sng" dirty="0">
                <a:solidFill>
                  <a:schemeClr val="bg1"/>
                </a:solidFill>
              </a:rPr>
              <a:t>, </a:t>
            </a:r>
            <a:r>
              <a:rPr lang="en-US" sz="4000" i="1" u="sng" dirty="0" err="1">
                <a:solidFill>
                  <a:schemeClr val="bg1"/>
                </a:solidFill>
              </a:rPr>
              <a:t>phẩm</a:t>
            </a:r>
            <a:r>
              <a:rPr lang="en-US" sz="4000" i="1" u="sng" dirty="0">
                <a:solidFill>
                  <a:schemeClr val="bg1"/>
                </a:solidFill>
              </a:rPr>
              <a:t> </a:t>
            </a:r>
            <a:r>
              <a:rPr lang="en-US" sz="4000" i="1" u="sng" dirty="0" err="1">
                <a:solidFill>
                  <a:schemeClr val="bg1"/>
                </a:solidFill>
              </a:rPr>
              <a:t>chất</a:t>
            </a:r>
            <a:r>
              <a:rPr lang="en-US" sz="4000" i="1" u="sng" dirty="0">
                <a:solidFill>
                  <a:schemeClr val="bg1"/>
                </a:solidFill>
              </a:rPr>
              <a:t> </a:t>
            </a:r>
            <a:r>
              <a:rPr lang="en-US" sz="4000" i="1" u="sng" dirty="0" err="1">
                <a:solidFill>
                  <a:schemeClr val="bg1"/>
                </a:solidFill>
              </a:rPr>
              <a:t>đạo</a:t>
            </a:r>
            <a:r>
              <a:rPr lang="en-US" sz="4000" i="1" u="sng" dirty="0">
                <a:solidFill>
                  <a:schemeClr val="bg1"/>
                </a:solidFill>
              </a:rPr>
              <a:t> </a:t>
            </a:r>
            <a:r>
              <a:rPr lang="en-US" sz="4000" i="1" u="sng" dirty="0" err="1">
                <a:solidFill>
                  <a:schemeClr val="bg1"/>
                </a:solidFill>
              </a:rPr>
              <a:t>đức</a:t>
            </a:r>
            <a:r>
              <a:rPr lang="en-US" sz="4000" i="1" u="sng" dirty="0">
                <a:solidFill>
                  <a:schemeClr val="bg1"/>
                </a:solidFill>
              </a:rPr>
              <a:t> </a:t>
            </a:r>
            <a:r>
              <a:rPr lang="en-US" sz="4000" i="1" u="sng" dirty="0" err="1">
                <a:solidFill>
                  <a:schemeClr val="bg1"/>
                </a:solidFill>
              </a:rPr>
              <a:t>tốt</a:t>
            </a:r>
            <a:r>
              <a:rPr lang="en-US" sz="4000" i="1" u="sng" dirty="0">
                <a:solidFill>
                  <a:schemeClr val="bg1"/>
                </a:solidFill>
              </a:rPr>
              <a:t>, </a:t>
            </a:r>
            <a:r>
              <a:rPr lang="en-US" sz="4000" i="1" u="sng" dirty="0" err="1">
                <a:solidFill>
                  <a:schemeClr val="bg1"/>
                </a:solidFill>
              </a:rPr>
              <a:t>có</a:t>
            </a:r>
            <a:r>
              <a:rPr lang="en-US" sz="4000" i="1" u="sng" dirty="0">
                <a:solidFill>
                  <a:schemeClr val="bg1"/>
                </a:solidFill>
              </a:rPr>
              <a:t> </a:t>
            </a:r>
            <a:r>
              <a:rPr lang="en-US" sz="4000" i="1" u="sng" dirty="0" err="1">
                <a:solidFill>
                  <a:schemeClr val="bg1"/>
                </a:solidFill>
              </a:rPr>
              <a:t>trình</a:t>
            </a:r>
            <a:r>
              <a:rPr lang="en-US" sz="4000" i="1" u="sng" dirty="0">
                <a:solidFill>
                  <a:schemeClr val="bg1"/>
                </a:solidFill>
              </a:rPr>
              <a:t> </a:t>
            </a:r>
            <a:r>
              <a:rPr lang="en-US" sz="4000" i="1" u="sng" dirty="0" err="1">
                <a:solidFill>
                  <a:schemeClr val="bg1"/>
                </a:solidFill>
              </a:rPr>
              <a:t>độ</a:t>
            </a:r>
            <a:r>
              <a:rPr lang="en-US" sz="4000" i="1" u="sng" dirty="0">
                <a:solidFill>
                  <a:schemeClr val="bg1"/>
                </a:solidFill>
              </a:rPr>
              <a:t> </a:t>
            </a:r>
            <a:r>
              <a:rPr lang="en-US" sz="4000" i="1" u="sng" dirty="0" err="1">
                <a:solidFill>
                  <a:schemeClr val="bg1"/>
                </a:solidFill>
              </a:rPr>
              <a:t>chuyên</a:t>
            </a:r>
            <a:r>
              <a:rPr lang="en-US" sz="4000" i="1" u="sng" dirty="0">
                <a:solidFill>
                  <a:schemeClr val="bg1"/>
                </a:solidFill>
              </a:rPr>
              <a:t> </a:t>
            </a:r>
            <a:r>
              <a:rPr lang="en-US" sz="4000" i="1" u="sng" dirty="0" err="1">
                <a:solidFill>
                  <a:schemeClr val="bg1"/>
                </a:solidFill>
              </a:rPr>
              <a:t>môn</a:t>
            </a:r>
            <a:r>
              <a:rPr lang="en-US" sz="4000" i="1" u="sng" dirty="0">
                <a:solidFill>
                  <a:schemeClr val="bg1"/>
                </a:solidFill>
              </a:rPr>
              <a:t> </a:t>
            </a:r>
            <a:r>
              <a:rPr lang="en-US" sz="4000" i="1" u="sng" dirty="0" err="1">
                <a:solidFill>
                  <a:schemeClr val="bg1"/>
                </a:solidFill>
              </a:rPr>
              <a:t>cao</a:t>
            </a:r>
            <a:r>
              <a:rPr lang="en-US" sz="4000" i="1" u="sng" dirty="0">
                <a:solidFill>
                  <a:schemeClr val="bg1"/>
                </a:solidFill>
              </a:rPr>
              <a:t>”.</a:t>
            </a:r>
          </a:p>
          <a:p>
            <a:r>
              <a:rPr lang="en-US" sz="4000" dirty="0" err="1">
                <a:solidFill>
                  <a:schemeClr val="bg1"/>
                </a:solidFill>
              </a:rPr>
              <a:t>- </a:t>
            </a:r>
            <a:r>
              <a:rPr lang="en-US" sz="4000" u="sng" dirty="0">
                <a:solidFill>
                  <a:schemeClr val="bg1"/>
                </a:solidFill>
              </a:rPr>
              <a:t>“</a:t>
            </a:r>
            <a:r>
              <a:rPr lang="en-US" sz="4000" i="1" u="sng" dirty="0">
                <a:solidFill>
                  <a:schemeClr val="bg1"/>
                </a:solidFill>
              </a:rPr>
              <a:t>B</a:t>
            </a:r>
            <a:r>
              <a:rPr lang="en-US" sz="4000" i="1" u="sng" dirty="0" err="1">
                <a:solidFill>
                  <a:schemeClr val="bg1"/>
                </a:solidFill>
              </a:rPr>
              <a:t>ảo</a:t>
            </a:r>
            <a:r>
              <a:rPr lang="en-US" sz="4000" i="1" u="sng" dirty="0">
                <a:solidFill>
                  <a:schemeClr val="bg1"/>
                </a:solidFill>
              </a:rPr>
              <a:t> </a:t>
            </a:r>
            <a:r>
              <a:rPr lang="en-US" sz="4000" i="1" u="sng" dirty="0" err="1">
                <a:solidFill>
                  <a:schemeClr val="bg1"/>
                </a:solidFill>
              </a:rPr>
              <a:t>đảm</a:t>
            </a:r>
            <a:r>
              <a:rPr lang="en-US" sz="4000" i="1" u="sng" dirty="0">
                <a:solidFill>
                  <a:schemeClr val="bg1"/>
                </a:solidFill>
              </a:rPr>
              <a:t> </a:t>
            </a:r>
            <a:r>
              <a:rPr lang="en-US" sz="4000" i="1" u="sng" dirty="0" err="1">
                <a:solidFill>
                  <a:schemeClr val="bg1"/>
                </a:solidFill>
              </a:rPr>
              <a:t>nguồn</a:t>
            </a:r>
            <a:r>
              <a:rPr lang="en-US" sz="4000" i="1" u="sng" dirty="0">
                <a:solidFill>
                  <a:schemeClr val="bg1"/>
                </a:solidFill>
              </a:rPr>
              <a:t> </a:t>
            </a:r>
            <a:r>
              <a:rPr lang="en-US" sz="4000" i="1" u="sng" dirty="0" err="1">
                <a:solidFill>
                  <a:schemeClr val="bg1"/>
                </a:solidFill>
              </a:rPr>
              <a:t>lực</a:t>
            </a:r>
            <a:r>
              <a:rPr lang="en-US" sz="4000" i="1" u="sng" dirty="0">
                <a:solidFill>
                  <a:schemeClr val="bg1"/>
                </a:solidFill>
              </a:rPr>
              <a:t> </a:t>
            </a:r>
            <a:r>
              <a:rPr lang="en-US" sz="4000" i="1" u="sng" dirty="0" err="1">
                <a:solidFill>
                  <a:schemeClr val="bg1"/>
                </a:solidFill>
              </a:rPr>
              <a:t>cho</a:t>
            </a:r>
            <a:r>
              <a:rPr lang="en-US" sz="4000" i="1" u="sng" dirty="0">
                <a:solidFill>
                  <a:schemeClr val="bg1"/>
                </a:solidFill>
              </a:rPr>
              <a:t> </a:t>
            </a:r>
            <a:r>
              <a:rPr lang="en-US" sz="4000" i="1" u="sng" dirty="0" err="1">
                <a:solidFill>
                  <a:schemeClr val="bg1"/>
                </a:solidFill>
              </a:rPr>
              <a:t>đối</a:t>
            </a:r>
            <a:r>
              <a:rPr lang="en-US" sz="4000" i="1" u="sng" dirty="0">
                <a:solidFill>
                  <a:schemeClr val="bg1"/>
                </a:solidFill>
              </a:rPr>
              <a:t> </a:t>
            </a:r>
            <a:r>
              <a:rPr lang="en-US" sz="4000" i="1" u="sng" dirty="0" err="1">
                <a:solidFill>
                  <a:schemeClr val="bg1"/>
                </a:solidFill>
              </a:rPr>
              <a:t>ngoại</a:t>
            </a:r>
            <a:r>
              <a:rPr lang="en-US" sz="4000" i="1" u="sng" dirty="0">
                <a:solidFill>
                  <a:schemeClr val="bg1"/>
                </a:solidFill>
              </a:rPr>
              <a:t> </a:t>
            </a:r>
            <a:r>
              <a:rPr lang="en-US" sz="4000" i="1" u="sng" dirty="0" err="1">
                <a:solidFill>
                  <a:schemeClr val="bg1"/>
                </a:solidFill>
              </a:rPr>
              <a:t>đáp</a:t>
            </a:r>
            <a:r>
              <a:rPr lang="en-US" sz="4000" i="1" u="sng" dirty="0">
                <a:solidFill>
                  <a:schemeClr val="bg1"/>
                </a:solidFill>
              </a:rPr>
              <a:t> </a:t>
            </a:r>
            <a:r>
              <a:rPr lang="en-US" sz="4000" i="1" u="sng" dirty="0" err="1">
                <a:solidFill>
                  <a:schemeClr val="bg1"/>
                </a:solidFill>
              </a:rPr>
              <a:t>ứng</a:t>
            </a:r>
            <a:r>
              <a:rPr lang="en-US" sz="4000" i="1" u="sng" dirty="0">
                <a:solidFill>
                  <a:schemeClr val="bg1"/>
                </a:solidFill>
              </a:rPr>
              <a:t> </a:t>
            </a:r>
            <a:r>
              <a:rPr lang="en-US" sz="4000" i="1" u="sng" dirty="0" err="1">
                <a:solidFill>
                  <a:schemeClr val="bg1"/>
                </a:solidFill>
              </a:rPr>
              <a:t>nhiệm</a:t>
            </a:r>
            <a:r>
              <a:rPr lang="en-US" sz="4000" i="1" u="sng" dirty="0">
                <a:solidFill>
                  <a:schemeClr val="bg1"/>
                </a:solidFill>
              </a:rPr>
              <a:t> </a:t>
            </a:r>
            <a:r>
              <a:rPr lang="en-US" sz="4000" i="1" u="sng" dirty="0" err="1">
                <a:solidFill>
                  <a:schemeClr val="bg1"/>
                </a:solidFill>
              </a:rPr>
              <a:t>vụ</a:t>
            </a:r>
            <a:r>
              <a:rPr lang="en-US" sz="4000" i="1" u="sng" dirty="0">
                <a:solidFill>
                  <a:schemeClr val="bg1"/>
                </a:solidFill>
              </a:rPr>
              <a:t> </a:t>
            </a:r>
            <a:r>
              <a:rPr lang="en-US" sz="4000" i="1" u="sng" dirty="0" err="1">
                <a:solidFill>
                  <a:schemeClr val="bg1"/>
                </a:solidFill>
              </a:rPr>
              <a:t>trong</a:t>
            </a:r>
            <a:r>
              <a:rPr lang="en-US" sz="4000" i="1" u="sng" dirty="0">
                <a:solidFill>
                  <a:schemeClr val="bg1"/>
                </a:solidFill>
              </a:rPr>
              <a:t> </a:t>
            </a:r>
            <a:r>
              <a:rPr lang="en-US" sz="4000" i="1" u="sng" dirty="0" err="1">
                <a:solidFill>
                  <a:schemeClr val="bg1"/>
                </a:solidFill>
              </a:rPr>
              <a:t>tình</a:t>
            </a:r>
            <a:r>
              <a:rPr lang="en-US" sz="4000" i="1" u="sng" dirty="0">
                <a:solidFill>
                  <a:schemeClr val="bg1"/>
                </a:solidFill>
              </a:rPr>
              <a:t> </a:t>
            </a:r>
            <a:r>
              <a:rPr lang="en-US" sz="4000" i="1" u="sng" dirty="0" err="1">
                <a:solidFill>
                  <a:schemeClr val="bg1"/>
                </a:solidFill>
              </a:rPr>
              <a:t>hình</a:t>
            </a:r>
            <a:r>
              <a:rPr lang="en-US" sz="4000" i="1" u="sng" dirty="0">
                <a:solidFill>
                  <a:schemeClr val="bg1"/>
                </a:solidFill>
              </a:rPr>
              <a:t> </a:t>
            </a:r>
            <a:r>
              <a:rPr lang="en-US" sz="4000" i="1" u="sng" dirty="0" err="1">
                <a:solidFill>
                  <a:schemeClr val="bg1"/>
                </a:solidFill>
              </a:rPr>
              <a:t>mới</a:t>
            </a:r>
            <a:r>
              <a:rPr lang="en-US" sz="4000" i="1" u="sng" dirty="0">
                <a:solidFill>
                  <a:schemeClr val="bg1"/>
                </a:solidFill>
              </a:rPr>
              <a:t>.”</a:t>
            </a:r>
            <a:endParaRPr lang="en-US" sz="3800" i="1" u="sng" dirty="0">
              <a:solidFill>
                <a:schemeClr val="bg1"/>
              </a:solidFill>
            </a:endParaRPr>
          </a:p>
          <a:p>
            <a:endParaRPr lang="en-US" sz="4000" dirty="0"/>
          </a:p>
        </p:txBody>
      </p:sp>
      <p:sp>
        <p:nvSpPr>
          <p:cNvPr id="4" name="TextBox 3"/>
          <p:cNvSpPr txBox="1"/>
          <p:nvPr/>
        </p:nvSpPr>
        <p:spPr>
          <a:xfrm>
            <a:off x="955497" y="493160"/>
            <a:ext cx="13315307" cy="707886"/>
          </a:xfrm>
          <a:prstGeom prst="rect">
            <a:avLst/>
          </a:prstGeom>
          <a:noFill/>
        </p:spPr>
        <p:txBody>
          <a:bodyPr wrap="square" rtlCol="0">
            <a:spAutoFit/>
          </a:bodyPr>
          <a:lstStyle/>
          <a:p>
            <a:pPr algn="ctr"/>
            <a:r>
              <a:rPr lang="en-US" sz="4000" b="1" dirty="0" err="1">
                <a:solidFill>
                  <a:schemeClr val="bg1"/>
                </a:solidFill>
              </a:rPr>
              <a:t>Những điểm mới về mục</a:t>
            </a:r>
            <a:r>
              <a:rPr lang="en-US" sz="4000" b="1" dirty="0">
                <a:solidFill>
                  <a:schemeClr val="bg1"/>
                </a:solidFill>
              </a:rPr>
              <a:t> </a:t>
            </a:r>
            <a:r>
              <a:rPr lang="en-US" sz="4000" b="1" dirty="0" err="1">
                <a:solidFill>
                  <a:schemeClr val="bg1"/>
                </a:solidFill>
              </a:rPr>
              <a:t>tiêu, phương châm,</a:t>
            </a:r>
            <a:r>
              <a:rPr lang="en-US" sz="4000" b="1" dirty="0">
                <a:solidFill>
                  <a:schemeClr val="bg1"/>
                </a:solidFill>
              </a:rPr>
              <a:t> </a:t>
            </a:r>
            <a:r>
              <a:rPr lang="en-US" sz="4000" b="1" dirty="0" err="1">
                <a:solidFill>
                  <a:schemeClr val="bg1"/>
                </a:solidFill>
              </a:rPr>
              <a:t>phương</a:t>
            </a:r>
            <a:r>
              <a:rPr lang="en-US" sz="4000" b="1" dirty="0">
                <a:solidFill>
                  <a:schemeClr val="bg1"/>
                </a:solidFill>
              </a:rPr>
              <a:t> </a:t>
            </a:r>
            <a:r>
              <a:rPr lang="en-US" sz="4000" b="1" dirty="0" err="1">
                <a:solidFill>
                  <a:schemeClr val="bg1"/>
                </a:solidFill>
              </a:rPr>
              <a:t>hướng</a:t>
            </a:r>
            <a:endParaRPr lang="en-US" sz="38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A07B159-605F-7FD9-F41F-414438EED583}"/>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05" t="-12945" r="-5005"/>
            </a:stretch>
          </a:blipFill>
        </p:spPr>
      </p:sp>
      <p:sp>
        <p:nvSpPr>
          <p:cNvPr id="36868" name="TextBox 3">
            <a:extLst>
              <a:ext uri="{FF2B5EF4-FFF2-40B4-BE49-F238E27FC236}">
                <a16:creationId xmlns:a16="http://schemas.microsoft.com/office/drawing/2014/main" id="{5A7851B0-1EEA-64E1-F537-C1F38694F37D}"/>
              </a:ext>
            </a:extLst>
          </p:cNvPr>
          <p:cNvSpPr txBox="1">
            <a:spLocks noChangeArrowheads="1"/>
          </p:cNvSpPr>
          <p:nvPr/>
        </p:nvSpPr>
        <p:spPr bwMode="auto">
          <a:xfrm>
            <a:off x="380144" y="2938409"/>
            <a:ext cx="1389066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800" b="1" i="1" dirty="0">
                <a:solidFill>
                  <a:schemeClr val="bg1"/>
                </a:solidFill>
              </a:rPr>
              <a:t>6. </a:t>
            </a:r>
            <a:r>
              <a:rPr lang="en-US" sz="3800" b="1" i="1" dirty="0" err="1">
                <a:solidFill>
                  <a:schemeClr val="bg1"/>
                </a:solidFill>
              </a:rPr>
              <a:t>Về</a:t>
            </a:r>
            <a:r>
              <a:rPr lang="en-US" sz="3800" b="1" i="1" dirty="0">
                <a:solidFill>
                  <a:schemeClr val="bg1"/>
                </a:solidFill>
              </a:rPr>
              <a:t> </a:t>
            </a:r>
            <a:r>
              <a:rPr lang="en-US" sz="3800" b="1" i="1" dirty="0" err="1">
                <a:solidFill>
                  <a:schemeClr val="bg1"/>
                </a:solidFill>
              </a:rPr>
              <a:t>phối</a:t>
            </a:r>
            <a:r>
              <a:rPr lang="en-US" sz="3800" b="1" i="1" dirty="0">
                <a:solidFill>
                  <a:schemeClr val="bg1"/>
                </a:solidFill>
              </a:rPr>
              <a:t> </a:t>
            </a:r>
            <a:r>
              <a:rPr lang="en-US" sz="3800" b="1" i="1" dirty="0" err="1">
                <a:solidFill>
                  <a:schemeClr val="bg1"/>
                </a:solidFill>
              </a:rPr>
              <a:t>hợp</a:t>
            </a:r>
            <a:r>
              <a:rPr lang="en-US" sz="3800" b="1" i="1" dirty="0">
                <a:solidFill>
                  <a:schemeClr val="bg1"/>
                </a:solidFill>
              </a:rPr>
              <a:t> </a:t>
            </a:r>
            <a:r>
              <a:rPr lang="en-US" sz="3800" b="1" i="1" dirty="0" err="1">
                <a:solidFill>
                  <a:schemeClr val="bg1"/>
                </a:solidFill>
              </a:rPr>
              <a:t>triển</a:t>
            </a:r>
            <a:r>
              <a:rPr lang="en-US" sz="3800" b="1" i="1" dirty="0">
                <a:solidFill>
                  <a:schemeClr val="bg1"/>
                </a:solidFill>
              </a:rPr>
              <a:t> </a:t>
            </a:r>
            <a:r>
              <a:rPr lang="en-US" sz="3800" b="1" i="1" dirty="0" err="1">
                <a:solidFill>
                  <a:schemeClr val="bg1"/>
                </a:solidFill>
              </a:rPr>
              <a:t>khai</a:t>
            </a:r>
            <a:r>
              <a:rPr lang="en-US" sz="3800" b="1" i="1" dirty="0">
                <a:solidFill>
                  <a:schemeClr val="bg1"/>
                </a:solidFill>
              </a:rPr>
              <a:t> </a:t>
            </a:r>
            <a:r>
              <a:rPr lang="en-US" sz="3800" b="1" i="1" dirty="0" err="1">
                <a:solidFill>
                  <a:schemeClr val="bg1"/>
                </a:solidFill>
              </a:rPr>
              <a:t>các</a:t>
            </a:r>
            <a:r>
              <a:rPr lang="en-US" sz="3800" b="1" i="1" dirty="0">
                <a:solidFill>
                  <a:schemeClr val="bg1"/>
                </a:solidFill>
              </a:rPr>
              <a:t> </a:t>
            </a:r>
            <a:r>
              <a:rPr lang="en-US" sz="3800" b="1" i="1" dirty="0" err="1">
                <a:solidFill>
                  <a:schemeClr val="bg1"/>
                </a:solidFill>
              </a:rPr>
              <a:t>mục</a:t>
            </a:r>
            <a:r>
              <a:rPr lang="en-US" sz="3800" b="1" i="1" dirty="0">
                <a:solidFill>
                  <a:schemeClr val="bg1"/>
                </a:solidFill>
              </a:rPr>
              <a:t> </a:t>
            </a:r>
            <a:r>
              <a:rPr lang="en-US" sz="3800" b="1" i="1" dirty="0" err="1">
                <a:solidFill>
                  <a:schemeClr val="bg1"/>
                </a:solidFill>
              </a:rPr>
              <a:t>tiêu</a:t>
            </a:r>
            <a:r>
              <a:rPr lang="en-US" sz="3800" b="1" i="1" dirty="0">
                <a:solidFill>
                  <a:schemeClr val="bg1"/>
                </a:solidFill>
              </a:rPr>
              <a:t>, </a:t>
            </a:r>
            <a:r>
              <a:rPr lang="en-US" sz="3800" b="1" i="1" dirty="0" err="1">
                <a:solidFill>
                  <a:schemeClr val="bg1"/>
                </a:solidFill>
              </a:rPr>
              <a:t>nhiệm</a:t>
            </a:r>
            <a:r>
              <a:rPr lang="en-US" sz="3800" b="1" i="1" dirty="0">
                <a:solidFill>
                  <a:schemeClr val="bg1"/>
                </a:solidFill>
              </a:rPr>
              <a:t> </a:t>
            </a:r>
            <a:r>
              <a:rPr lang="en-US" sz="3800" b="1" i="1" dirty="0" err="1">
                <a:solidFill>
                  <a:schemeClr val="bg1"/>
                </a:solidFill>
              </a:rPr>
              <a:t>vụ</a:t>
            </a:r>
            <a:r>
              <a:rPr lang="en-US" sz="3800" b="1" i="1" dirty="0">
                <a:solidFill>
                  <a:schemeClr val="bg1"/>
                </a:solidFill>
              </a:rPr>
              <a:t> </a:t>
            </a:r>
            <a:r>
              <a:rPr lang="en-US" sz="3800" b="1" i="1" dirty="0" err="1">
                <a:solidFill>
                  <a:schemeClr val="bg1"/>
                </a:solidFill>
              </a:rPr>
              <a:t>của</a:t>
            </a:r>
            <a:r>
              <a:rPr lang="en-US" sz="3800" b="1" i="1" dirty="0">
                <a:solidFill>
                  <a:schemeClr val="bg1"/>
                </a:solidFill>
              </a:rPr>
              <a:t> </a:t>
            </a:r>
            <a:r>
              <a:rPr lang="en-US" sz="3800" b="1" i="1" dirty="0" err="1">
                <a:solidFill>
                  <a:schemeClr val="bg1"/>
                </a:solidFill>
              </a:rPr>
              <a:t>đất</a:t>
            </a:r>
            <a:r>
              <a:rPr lang="en-US" sz="3800" b="1" i="1" dirty="0">
                <a:solidFill>
                  <a:schemeClr val="bg1"/>
                </a:solidFill>
              </a:rPr>
              <a:t> </a:t>
            </a:r>
            <a:r>
              <a:rPr lang="en-US" sz="3800" b="1" i="1" dirty="0" err="1">
                <a:solidFill>
                  <a:schemeClr val="bg1"/>
                </a:solidFill>
              </a:rPr>
              <a:t>nước</a:t>
            </a:r>
            <a:endParaRPr lang="en-US" sz="3800" dirty="0">
              <a:solidFill>
                <a:schemeClr val="bg1"/>
              </a:solidFill>
            </a:endParaRPr>
          </a:p>
          <a:p>
            <a:pPr algn="just"/>
            <a:r>
              <a:rPr lang="en-US" sz="3800" dirty="0" err="1">
                <a:solidFill>
                  <a:schemeClr val="bg1"/>
                </a:solidFill>
              </a:rPr>
              <a:t>Đối</a:t>
            </a:r>
            <a:r>
              <a:rPr lang="en-US" sz="3800" dirty="0">
                <a:solidFill>
                  <a:schemeClr val="bg1"/>
                </a:solidFill>
              </a:rPr>
              <a:t> </a:t>
            </a:r>
            <a:r>
              <a:rPr lang="en-US" sz="3800" dirty="0" err="1">
                <a:solidFill>
                  <a:schemeClr val="bg1"/>
                </a:solidFill>
              </a:rPr>
              <a:t>ngoại</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hội</a:t>
            </a:r>
            <a:r>
              <a:rPr lang="en-US" sz="3800" dirty="0">
                <a:solidFill>
                  <a:schemeClr val="bg1"/>
                </a:solidFill>
              </a:rPr>
              <a:t> </a:t>
            </a:r>
            <a:r>
              <a:rPr lang="en-US" sz="3800" dirty="0" err="1">
                <a:solidFill>
                  <a:schemeClr val="bg1"/>
                </a:solidFill>
              </a:rPr>
              <a:t>nhập</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tế</a:t>
            </a:r>
            <a:r>
              <a:rPr lang="en-US" sz="3800" dirty="0">
                <a:solidFill>
                  <a:schemeClr val="bg1"/>
                </a:solidFill>
              </a:rPr>
              <a:t> </a:t>
            </a:r>
            <a:r>
              <a:rPr lang="en-US" sz="3800" dirty="0" err="1">
                <a:solidFill>
                  <a:schemeClr val="bg1"/>
                </a:solidFill>
              </a:rPr>
              <a:t>cũng</a:t>
            </a:r>
            <a:r>
              <a:rPr lang="en-US" sz="3800" dirty="0">
                <a:solidFill>
                  <a:schemeClr val="bg1"/>
                </a:solidFill>
              </a:rPr>
              <a:t> </a:t>
            </a:r>
            <a:r>
              <a:rPr lang="en-US" sz="3800" dirty="0" err="1">
                <a:solidFill>
                  <a:schemeClr val="bg1"/>
                </a:solidFill>
              </a:rPr>
              <a:t>sẽ</a:t>
            </a:r>
            <a:r>
              <a:rPr lang="en-US" sz="3800" dirty="0">
                <a:solidFill>
                  <a:schemeClr val="bg1"/>
                </a:solidFill>
              </a:rPr>
              <a:t> </a:t>
            </a:r>
            <a:r>
              <a:rPr lang="en-US" sz="3800" dirty="0" err="1">
                <a:solidFill>
                  <a:schemeClr val="bg1"/>
                </a:solidFill>
              </a:rPr>
              <a:t>đóng</a:t>
            </a:r>
            <a:r>
              <a:rPr lang="en-US" sz="3800" dirty="0">
                <a:solidFill>
                  <a:schemeClr val="bg1"/>
                </a:solidFill>
              </a:rPr>
              <a:t> </a:t>
            </a:r>
            <a:r>
              <a:rPr lang="en-US" sz="3800" dirty="0" err="1">
                <a:solidFill>
                  <a:schemeClr val="bg1"/>
                </a:solidFill>
              </a:rPr>
              <a:t>vai</a:t>
            </a:r>
            <a:r>
              <a:rPr lang="en-US" sz="3800" dirty="0">
                <a:solidFill>
                  <a:schemeClr val="bg1"/>
                </a:solidFill>
              </a:rPr>
              <a:t> </a:t>
            </a:r>
            <a:r>
              <a:rPr lang="en-US" sz="3800" dirty="0" err="1">
                <a:solidFill>
                  <a:schemeClr val="bg1"/>
                </a:solidFill>
              </a:rPr>
              <a:t>trò</a:t>
            </a:r>
            <a:r>
              <a:rPr lang="en-US" sz="3800" dirty="0">
                <a:solidFill>
                  <a:schemeClr val="bg1"/>
                </a:solidFill>
              </a:rPr>
              <a:t> </a:t>
            </a:r>
            <a:r>
              <a:rPr lang="en-US" sz="3800" b="1" u="sng" dirty="0" err="1">
                <a:solidFill>
                  <a:schemeClr val="bg1"/>
                </a:solidFill>
              </a:rPr>
              <a:t>phối</a:t>
            </a:r>
            <a:r>
              <a:rPr lang="en-US" sz="3800" b="1" u="sng" dirty="0">
                <a:solidFill>
                  <a:schemeClr val="bg1"/>
                </a:solidFill>
              </a:rPr>
              <a:t> </a:t>
            </a:r>
            <a:r>
              <a:rPr lang="en-US" sz="3800" b="1" u="sng" dirty="0" err="1">
                <a:solidFill>
                  <a:schemeClr val="bg1"/>
                </a:solidFill>
              </a:rPr>
              <a:t>hợp</a:t>
            </a:r>
            <a:r>
              <a:rPr lang="en-US" sz="3800" b="1" u="sng" dirty="0">
                <a:solidFill>
                  <a:schemeClr val="bg1"/>
                </a:solidFill>
              </a:rPr>
              <a:t>, </a:t>
            </a:r>
            <a:r>
              <a:rPr lang="en-US" sz="3800" b="1" u="sng" dirty="0" err="1">
                <a:solidFill>
                  <a:schemeClr val="bg1"/>
                </a:solidFill>
              </a:rPr>
              <a:t>tham</a:t>
            </a:r>
            <a:r>
              <a:rPr lang="en-US" sz="3800" b="1" u="sng" dirty="0">
                <a:solidFill>
                  <a:schemeClr val="bg1"/>
                </a:solidFill>
              </a:rPr>
              <a:t> </a:t>
            </a:r>
            <a:r>
              <a:rPr lang="en-US" sz="3800" b="1" u="sng" dirty="0" err="1">
                <a:solidFill>
                  <a:schemeClr val="bg1"/>
                </a:solidFill>
              </a:rPr>
              <a:t>gia</a:t>
            </a:r>
            <a:r>
              <a:rPr lang="en-US" sz="3800" b="1" u="sng" dirty="0">
                <a:solidFill>
                  <a:schemeClr val="bg1"/>
                </a:solidFill>
              </a:rPr>
              <a:t> </a:t>
            </a:r>
            <a:r>
              <a:rPr lang="en-US" sz="3800" b="1" u="sng" dirty="0" err="1">
                <a:solidFill>
                  <a:schemeClr val="bg1"/>
                </a:solidFill>
              </a:rPr>
              <a:t>vào</a:t>
            </a:r>
            <a:r>
              <a:rPr lang="en-US" sz="3800" b="1" u="sng" dirty="0">
                <a:solidFill>
                  <a:schemeClr val="bg1"/>
                </a:solidFill>
              </a:rPr>
              <a:t> </a:t>
            </a:r>
            <a:r>
              <a:rPr lang="en-US" sz="3800" b="1" u="sng" dirty="0" err="1">
                <a:solidFill>
                  <a:schemeClr val="bg1"/>
                </a:solidFill>
              </a:rPr>
              <a:t>triển</a:t>
            </a:r>
            <a:r>
              <a:rPr lang="en-US" sz="3800" b="1" u="sng" dirty="0">
                <a:solidFill>
                  <a:schemeClr val="bg1"/>
                </a:solidFill>
              </a:rPr>
              <a:t> </a:t>
            </a:r>
            <a:r>
              <a:rPr lang="en-US" sz="3800" b="1" u="sng" dirty="0" err="1">
                <a:solidFill>
                  <a:schemeClr val="bg1"/>
                </a:solidFill>
              </a:rPr>
              <a:t>khai</a:t>
            </a:r>
            <a:r>
              <a:rPr lang="en-US" sz="3800" b="1" u="sng" dirty="0">
                <a:solidFill>
                  <a:schemeClr val="bg1"/>
                </a:solidFill>
              </a:rPr>
              <a:t> </a:t>
            </a:r>
            <a:r>
              <a:rPr lang="en-US" sz="3800" b="1" u="sng" dirty="0" err="1">
                <a:solidFill>
                  <a:schemeClr val="bg1"/>
                </a:solidFill>
              </a:rPr>
              <a:t>các</a:t>
            </a:r>
            <a:r>
              <a:rPr lang="en-US" sz="3800" b="1" u="sng" dirty="0">
                <a:solidFill>
                  <a:schemeClr val="bg1"/>
                </a:solidFill>
              </a:rPr>
              <a:t> </a:t>
            </a:r>
            <a:r>
              <a:rPr lang="en-US" sz="3800" b="1" u="sng" dirty="0" err="1">
                <a:solidFill>
                  <a:schemeClr val="bg1"/>
                </a:solidFill>
              </a:rPr>
              <a:t>mục</a:t>
            </a:r>
            <a:r>
              <a:rPr lang="en-US" sz="3800" b="1" u="sng" dirty="0">
                <a:solidFill>
                  <a:schemeClr val="bg1"/>
                </a:solidFill>
              </a:rPr>
              <a:t> </a:t>
            </a:r>
            <a:r>
              <a:rPr lang="en-US" sz="3800" b="1" u="sng" dirty="0" err="1">
                <a:solidFill>
                  <a:schemeClr val="bg1"/>
                </a:solidFill>
              </a:rPr>
              <a:t>tiêu</a:t>
            </a:r>
            <a:r>
              <a:rPr lang="en-US" sz="3800" b="1" u="sng" dirty="0">
                <a:solidFill>
                  <a:schemeClr val="bg1"/>
                </a:solidFill>
              </a:rPr>
              <a:t>, </a:t>
            </a:r>
            <a:r>
              <a:rPr lang="en-US" sz="3800" b="1" u="sng" dirty="0" err="1">
                <a:solidFill>
                  <a:schemeClr val="bg1"/>
                </a:solidFill>
              </a:rPr>
              <a:t>nhiệm</a:t>
            </a:r>
            <a:r>
              <a:rPr lang="en-US" sz="3800" b="1" u="sng" dirty="0">
                <a:solidFill>
                  <a:schemeClr val="bg1"/>
                </a:solidFill>
              </a:rPr>
              <a:t> </a:t>
            </a:r>
            <a:r>
              <a:rPr lang="en-US" sz="3800" b="1" u="sng" dirty="0" err="1">
                <a:solidFill>
                  <a:schemeClr val="bg1"/>
                </a:solidFill>
              </a:rPr>
              <a:t>vụ</a:t>
            </a:r>
            <a:r>
              <a:rPr lang="en-US" sz="3800" b="1" u="sng" dirty="0">
                <a:solidFill>
                  <a:schemeClr val="bg1"/>
                </a:solidFill>
              </a:rPr>
              <a:t> </a:t>
            </a:r>
            <a:r>
              <a:rPr lang="en-US" sz="3800" b="1" u="sng" dirty="0" err="1">
                <a:solidFill>
                  <a:schemeClr val="bg1"/>
                </a:solidFill>
              </a:rPr>
              <a:t>phát</a:t>
            </a:r>
            <a:r>
              <a:rPr lang="en-US" sz="3800" b="1" u="sng" dirty="0">
                <a:solidFill>
                  <a:schemeClr val="bg1"/>
                </a:solidFill>
              </a:rPr>
              <a:t> </a:t>
            </a:r>
            <a:r>
              <a:rPr lang="en-US" sz="3800" b="1" u="sng" dirty="0" err="1">
                <a:solidFill>
                  <a:schemeClr val="bg1"/>
                </a:solidFill>
              </a:rPr>
              <a:t>triển</a:t>
            </a:r>
            <a:r>
              <a:rPr lang="en-US" sz="3800" b="1" u="sng" dirty="0">
                <a:solidFill>
                  <a:schemeClr val="bg1"/>
                </a:solidFill>
              </a:rPr>
              <a:t> </a:t>
            </a:r>
            <a:r>
              <a:rPr lang="en-US" sz="3800" b="1" u="sng" dirty="0" err="1">
                <a:solidFill>
                  <a:schemeClr val="bg1"/>
                </a:solidFill>
              </a:rPr>
              <a:t>lớn</a:t>
            </a:r>
            <a:r>
              <a:rPr lang="en-US" sz="3800" b="1" u="sng" dirty="0">
                <a:solidFill>
                  <a:schemeClr val="bg1"/>
                </a:solidFill>
              </a:rPr>
              <a:t> </a:t>
            </a:r>
            <a:r>
              <a:rPr lang="en-US" sz="3800" b="1" u="sng" dirty="0" err="1">
                <a:solidFill>
                  <a:schemeClr val="bg1"/>
                </a:solidFill>
              </a:rPr>
              <a:t>khác</a:t>
            </a:r>
            <a:r>
              <a:rPr lang="en-US" sz="3800" b="1" u="sng" dirty="0">
                <a:solidFill>
                  <a:schemeClr val="bg1"/>
                </a:solidFill>
              </a:rPr>
              <a:t> </a:t>
            </a:r>
            <a:r>
              <a:rPr lang="en-US" sz="3800" b="1" u="sng" dirty="0" err="1">
                <a:solidFill>
                  <a:schemeClr val="bg1"/>
                </a:solidFill>
              </a:rPr>
              <a:t>của</a:t>
            </a:r>
            <a:r>
              <a:rPr lang="en-US" sz="3800" b="1" u="sng" dirty="0">
                <a:solidFill>
                  <a:schemeClr val="bg1"/>
                </a:solidFill>
              </a:rPr>
              <a:t> </a:t>
            </a:r>
            <a:r>
              <a:rPr lang="en-US" sz="3800" b="1" u="sng" dirty="0" err="1">
                <a:solidFill>
                  <a:schemeClr val="bg1"/>
                </a:solidFill>
              </a:rPr>
              <a:t>đất</a:t>
            </a:r>
            <a:r>
              <a:rPr lang="en-US" sz="3800" b="1" u="sng" dirty="0">
                <a:solidFill>
                  <a:schemeClr val="bg1"/>
                </a:solidFill>
              </a:rPr>
              <a:t> </a:t>
            </a:r>
            <a:r>
              <a:rPr lang="en-US" sz="3800" b="1" u="sng" dirty="0" err="1">
                <a:solidFill>
                  <a:schemeClr val="bg1"/>
                </a:solidFill>
              </a:rPr>
              <a:t>nước</a:t>
            </a:r>
            <a:endParaRPr lang="en-US" sz="3800" dirty="0">
              <a:solidFill>
                <a:schemeClr val="bg1"/>
              </a:solidFill>
            </a:endParaRPr>
          </a:p>
        </p:txBody>
      </p:sp>
      <p:sp>
        <p:nvSpPr>
          <p:cNvPr id="4" name="TextBox 3"/>
          <p:cNvSpPr txBox="1"/>
          <p:nvPr/>
        </p:nvSpPr>
        <p:spPr>
          <a:xfrm>
            <a:off x="955497" y="904126"/>
            <a:ext cx="13315307" cy="707886"/>
          </a:xfrm>
          <a:prstGeom prst="rect">
            <a:avLst/>
          </a:prstGeom>
          <a:noFill/>
        </p:spPr>
        <p:txBody>
          <a:bodyPr wrap="square" rtlCol="0">
            <a:spAutoFit/>
          </a:bodyPr>
          <a:lstStyle/>
          <a:p>
            <a:pPr algn="ctr"/>
            <a:r>
              <a:rPr lang="en-US" sz="4000" b="1" dirty="0" err="1">
                <a:solidFill>
                  <a:schemeClr val="bg1"/>
                </a:solidFill>
              </a:rPr>
              <a:t>Những điểm mới về mục tiêu, phương châm, phương hướng</a:t>
            </a:r>
            <a:endParaRPr lang="en-US" sz="38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PHẦN III: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PHƯƠNG</a:t>
            </a:r>
            <a:r>
              <a:rPr kumimoji="0" lang="en-US" sz="4800" b="1" i="0" u="none" strike="noStrike" kern="1200" cap="none" spc="0" normalizeH="0" noProof="0" dirty="0">
                <a:ln>
                  <a:noFill/>
                </a:ln>
                <a:solidFill>
                  <a:schemeClr val="bg1"/>
                </a:solidFill>
                <a:effectLst/>
                <a:uLnTx/>
                <a:uFillTx/>
                <a:latin typeface="Times New Roman" pitchFamily="18" charset="0"/>
                <a:ea typeface="+mn-ea"/>
                <a:cs typeface="Times New Roman" pitchFamily="18" charset="0"/>
              </a:rPr>
              <a:t> HƯỚNG, NHIỆM VỤ TRIỂN KHAI</a:t>
            </a:r>
            <a:endParaRPr kumimoji="0" lang="en-US" sz="4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reeform 2"/>
          <p:cNvSpPr>
            <a:spLocks/>
          </p:cNvSpPr>
          <p:nvPr/>
        </p:nvSpPr>
        <p:spPr bwMode="auto">
          <a:xfrm flipV="1">
            <a:off x="0" y="-1313181"/>
            <a:ext cx="14630400" cy="9745981"/>
          </a:xfrm>
          <a:custGeom>
            <a:avLst/>
            <a:gdLst/>
            <a:ahLst/>
            <a:cxnLst>
              <a:cxn ang="0">
                <a:pos x="0" y="12184380"/>
              </a:cxn>
              <a:cxn ang="0">
                <a:pos x="18288000" y="12184380"/>
              </a:cxn>
              <a:cxn ang="0">
                <a:pos x="18288000" y="0"/>
              </a:cxn>
              <a:cxn ang="0">
                <a:pos x="0" y="0"/>
              </a:cxn>
              <a:cxn ang="0">
                <a:pos x="0" y="12184380"/>
              </a:cxn>
            </a:cxnLst>
            <a:rect l="0" t="0" r="r" b="b"/>
            <a:pathLst>
              <a:path w="18288000" h="12184380">
                <a:moveTo>
                  <a:pt x="0" y="12184380"/>
                </a:moveTo>
                <a:lnTo>
                  <a:pt x="18288000" y="12184380"/>
                </a:lnTo>
                <a:lnTo>
                  <a:pt x="18288000" y="0"/>
                </a:lnTo>
                <a:lnTo>
                  <a:pt x="0" y="0"/>
                </a:lnTo>
                <a:lnTo>
                  <a:pt x="0" y="12184380"/>
                </a:lnTo>
                <a:close/>
              </a:path>
            </a:pathLst>
          </a:custGeom>
          <a:blipFill dpi="0" rotWithShape="1">
            <a:blip r:embed="rId2"/>
            <a:srcRect/>
            <a:stretch>
              <a:fillRect/>
            </a:stretch>
          </a:blipFill>
          <a:ln w="9525">
            <a:noFill/>
            <a:round/>
            <a:headEnd/>
            <a:tailEnd/>
          </a:ln>
        </p:spPr>
        <p:txBody>
          <a:bodyPr lIns="146304" tIns="73152" rIns="146304" bIns="73152"/>
          <a:lstStyle/>
          <a:p>
            <a:endParaRPr lang="en-US"/>
          </a:p>
        </p:txBody>
      </p:sp>
      <p:grpSp>
        <p:nvGrpSpPr>
          <p:cNvPr id="2" name="Group 3"/>
          <p:cNvGrpSpPr>
            <a:grpSpLocks/>
          </p:cNvGrpSpPr>
          <p:nvPr/>
        </p:nvGrpSpPr>
        <p:grpSpPr bwMode="auto">
          <a:xfrm rot="10800000">
            <a:off x="822961" y="2903221"/>
            <a:ext cx="13032741" cy="4224019"/>
            <a:chOff x="0" y="0"/>
            <a:chExt cx="3394200" cy="1100731"/>
          </a:xfrm>
        </p:grpSpPr>
        <p:sp>
          <p:nvSpPr>
            <p:cNvPr id="44045" name="Freeform 4"/>
            <p:cNvSpPr>
              <a:spLocks/>
            </p:cNvSpPr>
            <p:nvPr/>
          </p:nvSpPr>
          <p:spPr bwMode="auto">
            <a:xfrm>
              <a:off x="0" y="0"/>
              <a:ext cx="3394200" cy="1100544"/>
            </a:xfrm>
            <a:custGeom>
              <a:avLst/>
              <a:gdLst/>
              <a:ahLst/>
              <a:cxnLst>
                <a:cxn ang="0">
                  <a:pos x="3394200" y="5570"/>
                </a:cxn>
                <a:cxn ang="0">
                  <a:pos x="3394200" y="980862"/>
                </a:cxn>
                <a:cxn ang="0">
                  <a:pos x="3388643" y="986805"/>
                </a:cxn>
                <a:cxn ang="0">
                  <a:pos x="1702657" y="1100357"/>
                </a:cxn>
                <a:cxn ang="0">
                  <a:pos x="1691543" y="1100357"/>
                </a:cxn>
                <a:cxn ang="0">
                  <a:pos x="5557" y="986805"/>
                </a:cxn>
                <a:cxn ang="0">
                  <a:pos x="0" y="980862"/>
                </a:cxn>
                <a:cxn ang="0">
                  <a:pos x="0" y="5570"/>
                </a:cxn>
                <a:cxn ang="0">
                  <a:pos x="5570" y="0"/>
                </a:cxn>
                <a:cxn ang="0">
                  <a:pos x="3388631" y="0"/>
                </a:cxn>
                <a:cxn ang="0">
                  <a:pos x="3394200" y="5570"/>
                </a:cxn>
              </a:cxnLst>
              <a:rect l="0" t="0" r="r" b="b"/>
              <a:pathLst>
                <a:path w="3394200" h="1100544">
                  <a:moveTo>
                    <a:pt x="3394200" y="5570"/>
                  </a:moveTo>
                  <a:lnTo>
                    <a:pt x="3394200" y="980862"/>
                  </a:lnTo>
                  <a:cubicBezTo>
                    <a:pt x="3394200" y="983996"/>
                    <a:pt x="3391771" y="986595"/>
                    <a:pt x="3388643" y="986805"/>
                  </a:cubicBezTo>
                  <a:lnTo>
                    <a:pt x="1702657" y="1100357"/>
                  </a:lnTo>
                  <a:cubicBezTo>
                    <a:pt x="1698957" y="1100606"/>
                    <a:pt x="1695244" y="1100606"/>
                    <a:pt x="1691543" y="1100357"/>
                  </a:cubicBezTo>
                  <a:lnTo>
                    <a:pt x="5557" y="986805"/>
                  </a:lnTo>
                  <a:cubicBezTo>
                    <a:pt x="2429" y="986595"/>
                    <a:pt x="0" y="983996"/>
                    <a:pt x="0" y="980862"/>
                  </a:cubicBezTo>
                  <a:lnTo>
                    <a:pt x="0" y="5570"/>
                  </a:lnTo>
                  <a:cubicBezTo>
                    <a:pt x="0" y="2494"/>
                    <a:pt x="2494" y="0"/>
                    <a:pt x="5570" y="0"/>
                  </a:cubicBezTo>
                  <a:lnTo>
                    <a:pt x="3388631" y="0"/>
                  </a:lnTo>
                  <a:cubicBezTo>
                    <a:pt x="3391707" y="0"/>
                    <a:pt x="3394200" y="2494"/>
                    <a:pt x="3394200" y="5570"/>
                  </a:cubicBezTo>
                  <a:close/>
                </a:path>
              </a:pathLst>
            </a:custGeom>
            <a:solidFill>
              <a:srgbClr val="FF914D">
                <a:alpha val="49803"/>
              </a:srgbClr>
            </a:solidFill>
            <a:ln w="9525">
              <a:noFill/>
              <a:round/>
              <a:headEnd/>
              <a:tailEnd/>
            </a:ln>
          </p:spPr>
          <p:txBody>
            <a:bodyPr/>
            <a:lstStyle/>
            <a:p>
              <a:endParaRPr lang="en-US"/>
            </a:p>
          </p:txBody>
        </p:sp>
        <p:sp>
          <p:nvSpPr>
            <p:cNvPr id="44046" name="TextBox 5"/>
            <p:cNvSpPr txBox="1">
              <a:spLocks noChangeArrowheads="1"/>
            </p:cNvSpPr>
            <p:nvPr/>
          </p:nvSpPr>
          <p:spPr bwMode="auto">
            <a:xfrm>
              <a:off x="0" y="-38100"/>
              <a:ext cx="3394200" cy="1024531"/>
            </a:xfrm>
            <a:prstGeom prst="rect">
              <a:avLst/>
            </a:prstGeom>
            <a:noFill/>
            <a:ln w="9525">
              <a:noFill/>
              <a:miter lim="800000"/>
              <a:headEnd/>
              <a:tailEnd/>
            </a:ln>
          </p:spPr>
          <p:txBody>
            <a:bodyPr lIns="45667" tIns="45667" rIns="45667" bIns="45667" anchor="ctr"/>
            <a:lstStyle/>
            <a:p>
              <a:pPr algn="ctr">
                <a:lnSpc>
                  <a:spcPts val="2221"/>
                </a:lnSpc>
              </a:pPr>
              <a:endParaRPr lang="en-US" dirty="0">
                <a:latin typeface="Constantia" pitchFamily="18" charset="0"/>
              </a:endParaRPr>
            </a:p>
          </p:txBody>
        </p:sp>
      </p:grpSp>
      <p:sp>
        <p:nvSpPr>
          <p:cNvPr id="44035" name="Shape 3"/>
          <p:cNvSpPr>
            <a:spLocks noChangeArrowheads="1"/>
          </p:cNvSpPr>
          <p:nvPr/>
        </p:nvSpPr>
        <p:spPr bwMode="auto">
          <a:xfrm>
            <a:off x="358141" y="1635761"/>
            <a:ext cx="6553200" cy="3403599"/>
          </a:xfrm>
          <a:prstGeom prst="roundRect">
            <a:avLst>
              <a:gd name="adj" fmla="val 6403"/>
            </a:avLst>
          </a:prstGeom>
          <a:solidFill>
            <a:schemeClr val="bg1"/>
          </a:solidFill>
          <a:ln w="9525">
            <a:noFill/>
            <a:round/>
            <a:headEnd/>
            <a:tailEnd/>
          </a:ln>
        </p:spPr>
        <p:txBody>
          <a:bodyPr lIns="73152" tIns="36576" rIns="73152" bIns="36576"/>
          <a:lstStyle/>
          <a:p>
            <a:endParaRPr lang="en-US">
              <a:latin typeface="Constantia" pitchFamily="18" charset="0"/>
            </a:endParaRPr>
          </a:p>
        </p:txBody>
      </p:sp>
      <p:sp>
        <p:nvSpPr>
          <p:cNvPr id="45" name="Text 6"/>
          <p:cNvSpPr>
            <a:spLocks noChangeArrowheads="1"/>
          </p:cNvSpPr>
          <p:nvPr/>
        </p:nvSpPr>
        <p:spPr bwMode="auto">
          <a:xfrm>
            <a:off x="2611901" y="2231849"/>
            <a:ext cx="2336800" cy="269240"/>
          </a:xfrm>
          <a:prstGeom prst="rect">
            <a:avLst/>
          </a:prstGeom>
          <a:noFill/>
          <a:ln>
            <a:noFill/>
          </a:ln>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lnSpc>
                <a:spcPts val="2120"/>
              </a:lnSpc>
              <a:spcBef>
                <a:spcPts val="0"/>
              </a:spcBef>
              <a:spcAft>
                <a:spcPts val="0"/>
              </a:spcAft>
              <a:defRPr/>
            </a:pPr>
            <a:r>
              <a:rPr lang="en-US" altLang="x-none" sz="2600" b="1" dirty="0" err="1">
                <a:solidFill>
                  <a:schemeClr val="accent3"/>
                </a:solidFill>
                <a:latin typeface="+mn-lt"/>
                <a:ea typeface="Inter Bold"/>
              </a:rPr>
              <a:t>Quán</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triệt</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sâu</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rộng</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và</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cụ</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thể</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hóa</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nội</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hàm</a:t>
            </a:r>
            <a:endParaRPr lang="en-US" altLang="x-none" sz="2600" dirty="0">
              <a:solidFill>
                <a:schemeClr val="accent3"/>
              </a:solidFill>
              <a:latin typeface="+mn-lt"/>
              <a:ea typeface="Inter Bold"/>
            </a:endParaRPr>
          </a:p>
        </p:txBody>
      </p:sp>
      <p:sp>
        <p:nvSpPr>
          <p:cNvPr id="46" name="Text 7"/>
          <p:cNvSpPr/>
          <p:nvPr/>
        </p:nvSpPr>
        <p:spPr>
          <a:xfrm>
            <a:off x="552450" y="2803442"/>
            <a:ext cx="6164581" cy="2009860"/>
          </a:xfrm>
          <a:prstGeom prst="rect">
            <a:avLst/>
          </a:prstGeom>
          <a:noFill/>
          <a:ln/>
        </p:spPr>
        <p:txBody>
          <a:bodyPr lIns="0" tIns="0" rIns="0" bIns="0"/>
          <a:lstStyle/>
          <a:p>
            <a:pPr algn="just">
              <a:lnSpc>
                <a:spcPts val="2160"/>
              </a:lnSpc>
            </a:pPr>
            <a:r>
              <a:rPr lang="en-US" sz="2400" b="1" dirty="0" err="1">
                <a:solidFill>
                  <a:srgbClr val="C32D2E"/>
                </a:solidFill>
                <a:latin typeface="Constantia" pitchFamily="18" charset="0"/>
              </a:rPr>
              <a:t>Khẩn</a:t>
            </a:r>
            <a:r>
              <a:rPr lang="en-US" sz="2400" b="1" dirty="0">
                <a:solidFill>
                  <a:srgbClr val="C32D2E"/>
                </a:solidFill>
                <a:latin typeface="Constantia" pitchFamily="18" charset="0"/>
              </a:rPr>
              <a:t> </a:t>
            </a:r>
            <a:r>
              <a:rPr lang="en-US" sz="2400" b="1" dirty="0" err="1">
                <a:solidFill>
                  <a:srgbClr val="C32D2E"/>
                </a:solidFill>
                <a:latin typeface="Constantia" pitchFamily="18" charset="0"/>
              </a:rPr>
              <a:t>trương</a:t>
            </a:r>
            <a:r>
              <a:rPr lang="en-US" sz="2400" b="1" dirty="0">
                <a:solidFill>
                  <a:srgbClr val="C32D2E"/>
                </a:solidFill>
                <a:latin typeface="Constantia" pitchFamily="18" charset="0"/>
              </a:rPr>
              <a:t> </a:t>
            </a:r>
            <a:r>
              <a:rPr lang="en-US" sz="2400" b="1" dirty="0" err="1">
                <a:solidFill>
                  <a:srgbClr val="C32D2E"/>
                </a:solidFill>
                <a:latin typeface="Constantia" pitchFamily="18" charset="0"/>
              </a:rPr>
              <a:t>cụ</a:t>
            </a:r>
            <a:r>
              <a:rPr lang="en-US" sz="2400" b="1" dirty="0">
                <a:solidFill>
                  <a:srgbClr val="C32D2E"/>
                </a:solidFill>
                <a:latin typeface="Constantia" pitchFamily="18" charset="0"/>
              </a:rPr>
              <a:t> </a:t>
            </a:r>
            <a:r>
              <a:rPr lang="en-US" sz="2400" b="1" dirty="0" err="1">
                <a:solidFill>
                  <a:srgbClr val="C32D2E"/>
                </a:solidFill>
                <a:latin typeface="Constantia" pitchFamily="18" charset="0"/>
              </a:rPr>
              <a:t>thể</a:t>
            </a:r>
            <a:r>
              <a:rPr lang="en-US" sz="2400" b="1" dirty="0">
                <a:solidFill>
                  <a:srgbClr val="C32D2E"/>
                </a:solidFill>
                <a:latin typeface="Constantia" pitchFamily="18" charset="0"/>
              </a:rPr>
              <a:t> </a:t>
            </a:r>
            <a:r>
              <a:rPr lang="en-US" sz="2400" b="1" dirty="0" err="1">
                <a:solidFill>
                  <a:srgbClr val="C32D2E"/>
                </a:solidFill>
                <a:latin typeface="Constantia" pitchFamily="18" charset="0"/>
              </a:rPr>
              <a:t>hóa</a:t>
            </a:r>
            <a:r>
              <a:rPr lang="tn-ZA" sz="2400" b="1" dirty="0">
                <a:solidFill>
                  <a:srgbClr val="C32D2E"/>
                </a:solidFill>
                <a:latin typeface="Constantia" pitchFamily="18" charset="0"/>
                <a:cs typeface="Calibri" pitchFamily="34" charset="0"/>
              </a:rPr>
              <a:t> triển khai đường lối đối ngoại Đại hội XIV.</a:t>
            </a:r>
            <a:r>
              <a:rPr lang="vi-VN" sz="2400" b="1" dirty="0">
                <a:solidFill>
                  <a:srgbClr val="C32D2E"/>
                </a:solidFill>
                <a:latin typeface="Times New Roman" pitchFamily="18" charset="0"/>
                <a:cs typeface="Calibri" pitchFamily="34" charset="0"/>
              </a:rPr>
              <a:t> </a:t>
            </a:r>
            <a:r>
              <a:rPr lang="en-US" sz="2400" b="1" dirty="0">
                <a:solidFill>
                  <a:srgbClr val="C32D2E"/>
                </a:solidFill>
                <a:latin typeface="Constantia" pitchFamily="18" charset="0"/>
                <a:cs typeface="Calibri" pitchFamily="34" charset="0"/>
              </a:rPr>
              <a:t>P</a:t>
            </a:r>
            <a:r>
              <a:rPr lang="vi-VN" sz="2400" b="1" dirty="0">
                <a:solidFill>
                  <a:srgbClr val="C32D2E"/>
                </a:solidFill>
                <a:latin typeface="Constantia" pitchFamily="18" charset="0"/>
                <a:cs typeface="Calibri" pitchFamily="34" charset="0"/>
              </a:rPr>
              <a:t>hát triển đối ngoại trong kỷ nguyên</a:t>
            </a:r>
            <a:r>
              <a:rPr lang="vi-VN" sz="2400" b="1" dirty="0">
                <a:solidFill>
                  <a:srgbClr val="C32D2E"/>
                </a:solidFill>
                <a:latin typeface="Times New Roman" pitchFamily="18" charset="0"/>
                <a:cs typeface="Calibri" pitchFamily="34" charset="0"/>
              </a:rPr>
              <a:t> </a:t>
            </a:r>
            <a:r>
              <a:rPr lang="vi-VN" sz="2400" b="1" dirty="0">
                <a:solidFill>
                  <a:srgbClr val="C32D2E"/>
                </a:solidFill>
                <a:latin typeface="Constantia" pitchFamily="18" charset="0"/>
                <a:cs typeface="Calibri" pitchFamily="34" charset="0"/>
              </a:rPr>
              <a:t>mới tương xứng với tầm vóc lịch sử, văn hóa và vị thế đất nước</a:t>
            </a:r>
            <a:r>
              <a:rPr lang="vi-VN" sz="2400" b="1" dirty="0">
                <a:solidFill>
                  <a:srgbClr val="C32D2E"/>
                </a:solidFill>
                <a:latin typeface="Times New Roman" pitchFamily="18" charset="0"/>
                <a:cs typeface="Calibri" pitchFamily="34" charset="0"/>
              </a:rPr>
              <a:t>. </a:t>
            </a:r>
            <a:r>
              <a:rPr lang="en-US" sz="2400" b="1" dirty="0">
                <a:solidFill>
                  <a:srgbClr val="C32D2E"/>
                </a:solidFill>
                <a:latin typeface="Constantia" pitchFamily="18" charset="0"/>
                <a:cs typeface="Calibri" pitchFamily="34" charset="0"/>
              </a:rPr>
              <a:t>Ban </a:t>
            </a:r>
            <a:r>
              <a:rPr lang="en-US" sz="2400" b="1" dirty="0" err="1">
                <a:solidFill>
                  <a:srgbClr val="C32D2E"/>
                </a:solidFill>
                <a:latin typeface="Constantia" pitchFamily="18" charset="0"/>
                <a:cs typeface="Calibri" pitchFamily="34" charset="0"/>
              </a:rPr>
              <a:t>hành</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Nghị</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quyết</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và</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Chương</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trình</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hành</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động thực hiện đường lối đối ngoại Đại hội XIV</a:t>
            </a:r>
            <a:endParaRPr lang="en-US" sz="2400" b="1" dirty="0">
              <a:solidFill>
                <a:srgbClr val="C32D2E"/>
              </a:solidFill>
              <a:latin typeface="Constantia" pitchFamily="18" charset="0"/>
              <a:cs typeface="Calibri" pitchFamily="34" charset="0"/>
            </a:endParaRPr>
          </a:p>
          <a:p>
            <a:pPr>
              <a:lnSpc>
                <a:spcPts val="2160"/>
              </a:lnSpc>
            </a:pPr>
            <a:endParaRPr lang="en-US" sz="2400" dirty="0">
              <a:solidFill>
                <a:srgbClr val="C32D2E"/>
              </a:solidFill>
              <a:latin typeface="Constantia" pitchFamily="18" charset="0"/>
            </a:endParaRPr>
          </a:p>
        </p:txBody>
      </p:sp>
      <p:sp>
        <p:nvSpPr>
          <p:cNvPr id="44038" name="Shape 8"/>
          <p:cNvSpPr>
            <a:spLocks noChangeArrowheads="1"/>
          </p:cNvSpPr>
          <p:nvPr/>
        </p:nvSpPr>
        <p:spPr bwMode="auto">
          <a:xfrm>
            <a:off x="7315200" y="1635761"/>
            <a:ext cx="6811013" cy="3411221"/>
          </a:xfrm>
          <a:prstGeom prst="roundRect">
            <a:avLst>
              <a:gd name="adj" fmla="val 6403"/>
            </a:avLst>
          </a:prstGeom>
          <a:solidFill>
            <a:schemeClr val="bg1"/>
          </a:solidFill>
          <a:ln w="9525">
            <a:noFill/>
            <a:round/>
            <a:headEnd/>
            <a:tailEnd/>
          </a:ln>
        </p:spPr>
        <p:txBody>
          <a:bodyPr lIns="73152" tIns="36576" rIns="73152" bIns="36576"/>
          <a:lstStyle/>
          <a:p>
            <a:endParaRPr lang="en-US">
              <a:latin typeface="Constantia" pitchFamily="18" charset="0"/>
            </a:endParaRPr>
          </a:p>
        </p:txBody>
      </p:sp>
      <p:sp>
        <p:nvSpPr>
          <p:cNvPr id="50" name="Text 12"/>
          <p:cNvSpPr/>
          <p:nvPr/>
        </p:nvSpPr>
        <p:spPr>
          <a:xfrm>
            <a:off x="7539992" y="2666480"/>
            <a:ext cx="6267447" cy="1379221"/>
          </a:xfrm>
          <a:prstGeom prst="rect">
            <a:avLst/>
          </a:prstGeom>
          <a:noFill/>
          <a:ln/>
        </p:spPr>
        <p:txBody>
          <a:bodyPr lIns="0" tIns="0" rIns="0" bIns="0"/>
          <a:lstStyle/>
          <a:p>
            <a:pPr algn="just">
              <a:lnSpc>
                <a:spcPts val="2160"/>
              </a:lnSpc>
            </a:pPr>
            <a:r>
              <a:rPr lang="vi-VN" sz="2400" b="1" dirty="0">
                <a:solidFill>
                  <a:srgbClr val="C32D2E"/>
                </a:solidFill>
                <a:latin typeface="Constantia" pitchFamily="18" charset="0"/>
                <a:cs typeface="Calibri" pitchFamily="34" charset="0"/>
              </a:rPr>
              <a:t>Nâng cao chất lượng nghiên cứu, dự báo, “chủ động chiến lược”. Tranh thủ tối đa, tối ưu cục diện thuận lợi và đà nâng tầm quan hệ. Giữ vững độc lập, chủ quyền và toàn vẹn lãnh thổ, các quyền và lợi ích chính đáng.</a:t>
            </a:r>
          </a:p>
        </p:txBody>
      </p:sp>
      <p:sp>
        <p:nvSpPr>
          <p:cNvPr id="44041" name="Shape 13"/>
          <p:cNvSpPr>
            <a:spLocks noChangeArrowheads="1"/>
          </p:cNvSpPr>
          <p:nvPr/>
        </p:nvSpPr>
        <p:spPr bwMode="auto">
          <a:xfrm>
            <a:off x="4257041" y="5242560"/>
            <a:ext cx="6913880" cy="2987040"/>
          </a:xfrm>
          <a:prstGeom prst="roundRect">
            <a:avLst>
              <a:gd name="adj" fmla="val 6403"/>
            </a:avLst>
          </a:prstGeom>
          <a:solidFill>
            <a:schemeClr val="bg1"/>
          </a:solidFill>
          <a:ln w="9525">
            <a:noFill/>
            <a:round/>
            <a:headEnd/>
            <a:tailEnd/>
          </a:ln>
        </p:spPr>
        <p:txBody>
          <a:bodyPr lIns="73152" tIns="36576" rIns="73152" bIns="36576"/>
          <a:lstStyle/>
          <a:p>
            <a:endParaRPr lang="en-US">
              <a:latin typeface="Constantia" pitchFamily="18" charset="0"/>
            </a:endParaRPr>
          </a:p>
        </p:txBody>
      </p:sp>
      <p:sp>
        <p:nvSpPr>
          <p:cNvPr id="53" name="Text 16"/>
          <p:cNvSpPr>
            <a:spLocks noChangeArrowheads="1"/>
          </p:cNvSpPr>
          <p:nvPr/>
        </p:nvSpPr>
        <p:spPr bwMode="auto">
          <a:xfrm>
            <a:off x="5070232" y="5407149"/>
            <a:ext cx="2910840" cy="269240"/>
          </a:xfrm>
          <a:prstGeom prst="rect">
            <a:avLst/>
          </a:prstGeom>
          <a:noFill/>
          <a:ln>
            <a:noFill/>
          </a:ln>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auto">
              <a:lnSpc>
                <a:spcPts val="2120"/>
              </a:lnSpc>
              <a:spcBef>
                <a:spcPts val="0"/>
              </a:spcBef>
              <a:spcAft>
                <a:spcPts val="0"/>
              </a:spcAft>
              <a:defRPr/>
            </a:pPr>
            <a:r>
              <a:rPr lang="en-US" altLang="x-none" sz="2600" b="1" dirty="0" err="1">
                <a:solidFill>
                  <a:schemeClr val="accent3"/>
                </a:solidFill>
                <a:latin typeface="+mn-lt"/>
                <a:ea typeface="Inter Bold"/>
              </a:rPr>
              <a:t>Đẩy</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mạnh</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ngoại</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giao</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phục</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vụ</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phát</a:t>
            </a:r>
            <a:r>
              <a:rPr lang="en-US" altLang="x-none" sz="2600" b="1" dirty="0">
                <a:solidFill>
                  <a:schemeClr val="accent3"/>
                </a:solidFill>
                <a:latin typeface="+mn-lt"/>
                <a:ea typeface="Inter Bold"/>
              </a:rPr>
              <a:t> </a:t>
            </a:r>
            <a:r>
              <a:rPr lang="en-US" altLang="x-none" sz="2600" b="1" dirty="0" err="1">
                <a:solidFill>
                  <a:schemeClr val="accent3"/>
                </a:solidFill>
                <a:latin typeface="+mn-lt"/>
                <a:ea typeface="Inter Bold"/>
              </a:rPr>
              <a:t>triển</a:t>
            </a:r>
            <a:endParaRPr lang="en-US" altLang="x-none" sz="2600" dirty="0">
              <a:solidFill>
                <a:schemeClr val="accent3"/>
              </a:solidFill>
              <a:latin typeface="+mn-lt"/>
              <a:ea typeface="Inter Bold"/>
            </a:endParaRPr>
          </a:p>
        </p:txBody>
      </p:sp>
      <p:sp>
        <p:nvSpPr>
          <p:cNvPr id="54" name="Text 17"/>
          <p:cNvSpPr/>
          <p:nvPr/>
        </p:nvSpPr>
        <p:spPr>
          <a:xfrm>
            <a:off x="4865370" y="5946418"/>
            <a:ext cx="5697221" cy="828040"/>
          </a:xfrm>
          <a:prstGeom prst="rect">
            <a:avLst/>
          </a:prstGeom>
          <a:noFill/>
          <a:ln/>
        </p:spPr>
        <p:txBody>
          <a:bodyPr lIns="0" tIns="0" rIns="0" bIns="0"/>
          <a:lstStyle/>
          <a:p>
            <a:pPr algn="just">
              <a:lnSpc>
                <a:spcPts val="2160"/>
              </a:lnSpc>
            </a:pPr>
            <a:r>
              <a:rPr lang="en-US" sz="2400" b="1" dirty="0" err="1">
                <a:solidFill>
                  <a:srgbClr val="C32D2E"/>
                </a:solidFill>
                <a:latin typeface="Constantia" pitchFamily="18" charset="0"/>
                <a:cs typeface="Calibri" pitchFamily="34" charset="0"/>
              </a:rPr>
              <a:t>Nhận diện, tranh thủ các xu hướng mới. Ngoại</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giao</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kinh</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tế</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ngoại</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giao</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công</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nghệ</a:t>
            </a:r>
            <a:r>
              <a:rPr lang="en-US" sz="2400" b="1" dirty="0">
                <a:solidFill>
                  <a:srgbClr val="C32D2E"/>
                </a:solidFill>
                <a:latin typeface="Constantia" pitchFamily="18" charset="0"/>
                <a:cs typeface="Calibri" pitchFamily="34" charset="0"/>
              </a:rPr>
              <a:t> </a:t>
            </a:r>
            <a:r>
              <a:rPr lang="vi-VN" sz="2400" b="1" dirty="0">
                <a:solidFill>
                  <a:srgbClr val="C32D2E"/>
                </a:solidFill>
                <a:latin typeface="Constantia" pitchFamily="18" charset="0"/>
                <a:cs typeface="Calibri" pitchFamily="34" charset="0"/>
              </a:rPr>
              <a:t>phục vụ đắc lực cho việc thực hiện mục tiêu tăng trưởng.</a:t>
            </a:r>
            <a:r>
              <a:rPr lang="vi-VN" sz="2400" b="1" dirty="0">
                <a:solidFill>
                  <a:srgbClr val="C32D2E"/>
                </a:solidFill>
                <a:latin typeface="Times New Roman" pitchFamily="18" charset="0"/>
                <a:cs typeface="Calibri" pitchFamily="34" charset="0"/>
              </a:rPr>
              <a:t> </a:t>
            </a:r>
            <a:r>
              <a:rPr lang="en-US" sz="2400" b="1" dirty="0">
                <a:solidFill>
                  <a:srgbClr val="C32D2E"/>
                </a:solidFill>
                <a:latin typeface="Constantia" pitchFamily="18" charset="0"/>
                <a:cs typeface="Calibri" pitchFamily="34" charset="0"/>
              </a:rPr>
              <a:t>T</a:t>
            </a:r>
            <a:r>
              <a:rPr lang="vi-VN" sz="2400" b="1" dirty="0">
                <a:solidFill>
                  <a:srgbClr val="C32D2E"/>
                </a:solidFill>
                <a:latin typeface="Constantia" pitchFamily="18" charset="0"/>
                <a:cs typeface="Calibri" pitchFamily="34" charset="0"/>
              </a:rPr>
              <a:t>riển khai thực chất ngoại giao chuyên ngành (khí hậu</a:t>
            </a:r>
            <a:r>
              <a:rPr lang="en-US" sz="2400" b="1" dirty="0">
                <a:solidFill>
                  <a:srgbClr val="C32D2E"/>
                </a:solidFill>
                <a:latin typeface="Constantia" pitchFamily="18" charset="0"/>
                <a:cs typeface="Calibri" pitchFamily="34" charset="0"/>
              </a:rPr>
              <a:t>, </a:t>
            </a:r>
            <a:r>
              <a:rPr lang="vi-VN" sz="2400" b="1" dirty="0">
                <a:solidFill>
                  <a:srgbClr val="C32D2E"/>
                </a:solidFill>
                <a:latin typeface="Constantia" pitchFamily="18" charset="0"/>
                <a:cs typeface="Calibri" pitchFamily="34" charset="0"/>
              </a:rPr>
              <a:t>năng lượng</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môi</a:t>
            </a:r>
            <a:r>
              <a:rPr lang="en-US" sz="2400" b="1" dirty="0">
                <a:solidFill>
                  <a:srgbClr val="C32D2E"/>
                </a:solidFill>
                <a:latin typeface="Constantia" pitchFamily="18" charset="0"/>
                <a:cs typeface="Calibri" pitchFamily="34" charset="0"/>
              </a:rPr>
              <a:t> </a:t>
            </a:r>
            <a:r>
              <a:rPr lang="en-US" sz="2400" b="1" dirty="0" err="1">
                <a:solidFill>
                  <a:srgbClr val="C32D2E"/>
                </a:solidFill>
                <a:latin typeface="Constantia" pitchFamily="18" charset="0"/>
                <a:cs typeface="Calibri" pitchFamily="34" charset="0"/>
              </a:rPr>
              <a:t>trường…)</a:t>
            </a:r>
            <a:endParaRPr lang="en-US" sz="2400" b="1" dirty="0">
              <a:solidFill>
                <a:srgbClr val="C32D2E"/>
              </a:solidFill>
              <a:latin typeface="Constantia" pitchFamily="18" charset="0"/>
            </a:endParaRPr>
          </a:p>
        </p:txBody>
      </p:sp>
      <p:sp>
        <p:nvSpPr>
          <p:cNvPr id="18" name="Title 1"/>
          <p:cNvSpPr txBox="1">
            <a:spLocks/>
          </p:cNvSpPr>
          <p:nvPr/>
        </p:nvSpPr>
        <p:spPr>
          <a:xfrm>
            <a:off x="822960" y="492760"/>
            <a:ext cx="13167360" cy="1371600"/>
          </a:xfrm>
          <a:prstGeom prst="rect">
            <a:avLst/>
          </a:prstGeom>
        </p:spPr>
        <p:txBody>
          <a:bodyPr lIns="146304" tIns="73152" rIns="146304" bIns="73152"/>
          <a:lstStyle/>
          <a:p>
            <a:pPr algn="ctr" defTabSz="1463040" fontAlgn="auto">
              <a:spcAft>
                <a:spcPts val="0"/>
              </a:spcAft>
              <a:defRPr/>
            </a:pPr>
            <a:r>
              <a:rPr lang="en-US" sz="4800" b="1" dirty="0" err="1">
                <a:solidFill>
                  <a:schemeClr val="bg1"/>
                </a:solidFill>
                <a:latin typeface="+mn-lt"/>
                <a:ea typeface="+mj-ea"/>
                <a:cs typeface="+mj-cs"/>
              </a:rPr>
              <a:t>Phương</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hướng</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nhiệm</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vụ</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cần</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triển</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khai</a:t>
            </a:r>
            <a:endParaRPr lang="en-US" sz="4800" b="1" dirty="0">
              <a:solidFill>
                <a:schemeClr val="bg1"/>
              </a:solidFill>
              <a:latin typeface="+mn-lt"/>
              <a:ea typeface="+mj-ea"/>
              <a:cs typeface="+mj-cs"/>
            </a:endParaRPr>
          </a:p>
        </p:txBody>
      </p:sp>
      <p:sp>
        <p:nvSpPr>
          <p:cNvPr id="3" name="Text 6">
            <a:extLst>
              <a:ext uri="{FF2B5EF4-FFF2-40B4-BE49-F238E27FC236}">
                <a16:creationId xmlns:a16="http://schemas.microsoft.com/office/drawing/2014/main" id="{CBA179CA-1FD8-6FBA-4DDB-1AC20356ED08}"/>
              </a:ext>
            </a:extLst>
          </p:cNvPr>
          <p:cNvSpPr>
            <a:spLocks noChangeArrowheads="1"/>
          </p:cNvSpPr>
          <p:nvPr/>
        </p:nvSpPr>
        <p:spPr bwMode="auto">
          <a:xfrm>
            <a:off x="9552306" y="2240999"/>
            <a:ext cx="2336800" cy="269240"/>
          </a:xfrm>
          <a:prstGeom prst="rect">
            <a:avLst/>
          </a:prstGeom>
          <a:noFill/>
          <a:ln>
            <a:noFill/>
          </a:ln>
        </p:spPr>
        <p:txBody>
          <a:bodyPr wrap="none"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auto">
              <a:lnSpc>
                <a:spcPts val="2120"/>
              </a:lnSpc>
              <a:spcBef>
                <a:spcPts val="0"/>
              </a:spcBef>
              <a:spcAft>
                <a:spcPts val="0"/>
              </a:spcAft>
              <a:defRPr/>
            </a:pPr>
            <a:r>
              <a:rPr lang="en-US" altLang="x-none" sz="2600" b="1" dirty="0" err="1">
                <a:solidFill>
                  <a:schemeClr val="accent3"/>
                </a:solidFill>
                <a:latin typeface="+mn-lt"/>
                <a:ea typeface="Inter Bold"/>
              </a:rPr>
              <a:t>Tạo lập cục diện quốc tế thuận lợi cho đất nước</a:t>
            </a:r>
            <a:endParaRPr lang="en-US" altLang="x-none" sz="2600" dirty="0">
              <a:solidFill>
                <a:schemeClr val="accent3"/>
              </a:solidFill>
              <a:latin typeface="+mn-lt"/>
              <a:ea typeface="Inter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reeform 2"/>
          <p:cNvSpPr>
            <a:spLocks/>
          </p:cNvSpPr>
          <p:nvPr/>
        </p:nvSpPr>
        <p:spPr bwMode="auto">
          <a:xfrm flipV="1">
            <a:off x="0" y="-1313181"/>
            <a:ext cx="14630400" cy="9745981"/>
          </a:xfrm>
          <a:custGeom>
            <a:avLst/>
            <a:gdLst/>
            <a:ahLst/>
            <a:cxnLst>
              <a:cxn ang="0">
                <a:pos x="0" y="12184380"/>
              </a:cxn>
              <a:cxn ang="0">
                <a:pos x="18288000" y="12184380"/>
              </a:cxn>
              <a:cxn ang="0">
                <a:pos x="18288000" y="0"/>
              </a:cxn>
              <a:cxn ang="0">
                <a:pos x="0" y="0"/>
              </a:cxn>
              <a:cxn ang="0">
                <a:pos x="0" y="12184380"/>
              </a:cxn>
            </a:cxnLst>
            <a:rect l="0" t="0" r="r" b="b"/>
            <a:pathLst>
              <a:path w="18288000" h="12184380">
                <a:moveTo>
                  <a:pt x="0" y="12184380"/>
                </a:moveTo>
                <a:lnTo>
                  <a:pt x="18288000" y="12184380"/>
                </a:lnTo>
                <a:lnTo>
                  <a:pt x="18288000" y="0"/>
                </a:lnTo>
                <a:lnTo>
                  <a:pt x="0" y="0"/>
                </a:lnTo>
                <a:lnTo>
                  <a:pt x="0" y="12184380"/>
                </a:lnTo>
                <a:close/>
              </a:path>
            </a:pathLst>
          </a:custGeom>
          <a:blipFill dpi="0" rotWithShape="1">
            <a:blip r:embed="rId2"/>
            <a:srcRect/>
            <a:stretch>
              <a:fillRect/>
            </a:stretch>
          </a:blipFill>
          <a:ln w="9525">
            <a:noFill/>
            <a:round/>
            <a:headEnd/>
            <a:tailEnd/>
          </a:ln>
        </p:spPr>
        <p:txBody>
          <a:bodyPr lIns="146304" tIns="73152" rIns="146304" bIns="73152"/>
          <a:lstStyle/>
          <a:p>
            <a:endParaRPr lang="en-US"/>
          </a:p>
        </p:txBody>
      </p:sp>
      <p:grpSp>
        <p:nvGrpSpPr>
          <p:cNvPr id="2" name="Group 3"/>
          <p:cNvGrpSpPr>
            <a:grpSpLocks/>
          </p:cNvGrpSpPr>
          <p:nvPr/>
        </p:nvGrpSpPr>
        <p:grpSpPr bwMode="auto">
          <a:xfrm rot="10800000">
            <a:off x="822960" y="2857502"/>
            <a:ext cx="12984480" cy="4269739"/>
            <a:chOff x="0" y="0"/>
            <a:chExt cx="3381928" cy="1112350"/>
          </a:xfrm>
        </p:grpSpPr>
        <p:sp>
          <p:nvSpPr>
            <p:cNvPr id="45064" name="Freeform 4"/>
            <p:cNvSpPr>
              <a:spLocks/>
            </p:cNvSpPr>
            <p:nvPr/>
          </p:nvSpPr>
          <p:spPr bwMode="auto">
            <a:xfrm>
              <a:off x="0" y="0"/>
              <a:ext cx="3381928" cy="1112161"/>
            </a:xfrm>
            <a:custGeom>
              <a:avLst/>
              <a:gdLst/>
              <a:ahLst/>
              <a:cxnLst>
                <a:cxn ang="0">
                  <a:pos x="3381928" y="5590"/>
                </a:cxn>
                <a:cxn ang="0">
                  <a:pos x="3381928" y="992460"/>
                </a:cxn>
                <a:cxn ang="0">
                  <a:pos x="3376351" y="998427"/>
                </a:cxn>
                <a:cxn ang="0">
                  <a:pos x="1696541" y="1111973"/>
                </a:cxn>
                <a:cxn ang="0">
                  <a:pos x="1685387" y="1111973"/>
                </a:cxn>
                <a:cxn ang="0">
                  <a:pos x="5577" y="998427"/>
                </a:cxn>
                <a:cxn ang="0">
                  <a:pos x="0" y="992460"/>
                </a:cxn>
                <a:cxn ang="0">
                  <a:pos x="0" y="5590"/>
                </a:cxn>
                <a:cxn ang="0">
                  <a:pos x="5590" y="0"/>
                </a:cxn>
                <a:cxn ang="0">
                  <a:pos x="3376338" y="0"/>
                </a:cxn>
                <a:cxn ang="0">
                  <a:pos x="3381928" y="5590"/>
                </a:cxn>
              </a:cxnLst>
              <a:rect l="0" t="0" r="r" b="b"/>
              <a:pathLst>
                <a:path w="3381928" h="1112161">
                  <a:moveTo>
                    <a:pt x="3381928" y="5590"/>
                  </a:moveTo>
                  <a:lnTo>
                    <a:pt x="3381928" y="992460"/>
                  </a:lnTo>
                  <a:cubicBezTo>
                    <a:pt x="3381928" y="995606"/>
                    <a:pt x="3379491" y="998215"/>
                    <a:pt x="3376351" y="998427"/>
                  </a:cubicBezTo>
                  <a:lnTo>
                    <a:pt x="1696541" y="1111973"/>
                  </a:lnTo>
                  <a:cubicBezTo>
                    <a:pt x="1692827" y="1112224"/>
                    <a:pt x="1689101" y="1112224"/>
                    <a:pt x="1685387" y="1111973"/>
                  </a:cubicBezTo>
                  <a:lnTo>
                    <a:pt x="5577" y="998427"/>
                  </a:lnTo>
                  <a:cubicBezTo>
                    <a:pt x="2438" y="998215"/>
                    <a:pt x="0" y="995606"/>
                    <a:pt x="0" y="992460"/>
                  </a:cubicBezTo>
                  <a:lnTo>
                    <a:pt x="0" y="5590"/>
                  </a:lnTo>
                  <a:cubicBezTo>
                    <a:pt x="0" y="2503"/>
                    <a:pt x="2503" y="0"/>
                    <a:pt x="5590" y="0"/>
                  </a:cubicBezTo>
                  <a:lnTo>
                    <a:pt x="3376338" y="0"/>
                  </a:lnTo>
                  <a:cubicBezTo>
                    <a:pt x="3379426" y="0"/>
                    <a:pt x="3381928" y="2503"/>
                    <a:pt x="3381928" y="5590"/>
                  </a:cubicBezTo>
                  <a:close/>
                </a:path>
              </a:pathLst>
            </a:custGeom>
            <a:solidFill>
              <a:srgbClr val="FFBD59">
                <a:alpha val="50980"/>
              </a:srgbClr>
            </a:solidFill>
            <a:ln w="9525">
              <a:noFill/>
              <a:round/>
              <a:headEnd/>
              <a:tailEnd/>
            </a:ln>
          </p:spPr>
          <p:txBody>
            <a:bodyPr/>
            <a:lstStyle/>
            <a:p>
              <a:endParaRPr lang="en-US"/>
            </a:p>
          </p:txBody>
        </p:sp>
        <p:sp>
          <p:nvSpPr>
            <p:cNvPr id="45065" name="TextBox 5"/>
            <p:cNvSpPr txBox="1">
              <a:spLocks noChangeArrowheads="1"/>
            </p:cNvSpPr>
            <p:nvPr/>
          </p:nvSpPr>
          <p:spPr bwMode="auto">
            <a:xfrm>
              <a:off x="0" y="-38100"/>
              <a:ext cx="3381928" cy="1036150"/>
            </a:xfrm>
            <a:prstGeom prst="rect">
              <a:avLst/>
            </a:prstGeom>
            <a:noFill/>
            <a:ln w="9525">
              <a:noFill/>
              <a:miter lim="800000"/>
              <a:headEnd/>
              <a:tailEnd/>
            </a:ln>
          </p:spPr>
          <p:txBody>
            <a:bodyPr lIns="45667" tIns="45667" rIns="45667" bIns="45667" anchor="ctr"/>
            <a:lstStyle/>
            <a:p>
              <a:pPr algn="ctr">
                <a:lnSpc>
                  <a:spcPts val="2221"/>
                </a:lnSpc>
              </a:pPr>
              <a:endParaRPr lang="en-US" dirty="0">
                <a:latin typeface="Constantia" pitchFamily="18" charset="0"/>
              </a:endParaRPr>
            </a:p>
          </p:txBody>
        </p:sp>
      </p:grpSp>
      <p:pic>
        <p:nvPicPr>
          <p:cNvPr id="45059" name="Google Shape;85;p13" descr="image.png"/>
          <p:cNvPicPr preferRelativeResize="0">
            <a:picLocks noChangeAspect="1" noChangeArrowheads="1"/>
          </p:cNvPicPr>
          <p:nvPr/>
        </p:nvPicPr>
        <p:blipFill>
          <a:blip r:embed="rId3"/>
          <a:srcRect/>
          <a:stretch>
            <a:fillRect/>
          </a:stretch>
        </p:blipFill>
        <p:spPr bwMode="auto">
          <a:xfrm>
            <a:off x="491004" y="2022149"/>
            <a:ext cx="4207606" cy="4980939"/>
          </a:xfrm>
          <a:prstGeom prst="rect">
            <a:avLst/>
          </a:prstGeom>
          <a:solidFill>
            <a:srgbClr val="C00000"/>
          </a:solidFill>
          <a:ln w="9525">
            <a:solidFill>
              <a:srgbClr val="C00000"/>
            </a:solidFill>
            <a:miter lim="800000"/>
            <a:headEnd/>
            <a:tailEnd/>
          </a:ln>
        </p:spPr>
      </p:pic>
      <p:pic>
        <p:nvPicPr>
          <p:cNvPr id="45060" name="Google Shape;87;p13" descr="image.png"/>
          <p:cNvPicPr preferRelativeResize="0">
            <a:picLocks noChangeAspect="1" noChangeArrowheads="1"/>
          </p:cNvPicPr>
          <p:nvPr/>
        </p:nvPicPr>
        <p:blipFill>
          <a:blip r:embed="rId4"/>
          <a:srcRect/>
          <a:stretch>
            <a:fillRect/>
          </a:stretch>
        </p:blipFill>
        <p:spPr bwMode="auto">
          <a:xfrm>
            <a:off x="9833317" y="2052523"/>
            <a:ext cx="4501662" cy="4968240"/>
          </a:xfrm>
          <a:prstGeom prst="rect">
            <a:avLst/>
          </a:prstGeom>
          <a:noFill/>
          <a:ln w="9525">
            <a:noFill/>
            <a:miter lim="800000"/>
            <a:headEnd/>
            <a:tailEnd/>
          </a:ln>
        </p:spPr>
      </p:pic>
      <p:sp>
        <p:nvSpPr>
          <p:cNvPr id="17" name="Google Shape;91;p13"/>
          <p:cNvSpPr txBox="1"/>
          <p:nvPr/>
        </p:nvSpPr>
        <p:spPr>
          <a:xfrm>
            <a:off x="676570" y="2348715"/>
            <a:ext cx="3836474" cy="3935052"/>
          </a:xfrm>
          <a:prstGeom prst="rect">
            <a:avLst/>
          </a:prstGeom>
          <a:noFill/>
          <a:ln>
            <a:noFill/>
          </a:ln>
        </p:spPr>
        <p:txBody>
          <a:bodyPr wrap="square" lIns="0" tIns="0" rIns="0" bIns="0">
            <a:spAutoFit/>
          </a:bodyPr>
          <a:lstStyle/>
          <a:p>
            <a:pPr indent="365760" algn="just">
              <a:lnSpc>
                <a:spcPct val="115000"/>
              </a:lnSpc>
              <a:spcBef>
                <a:spcPts val="480"/>
              </a:spcBef>
              <a:spcAft>
                <a:spcPts val="480"/>
              </a:spcAft>
            </a:pPr>
            <a:r>
              <a:rPr lang="tn-ZA" sz="2800" b="1" dirty="0">
                <a:solidFill>
                  <a:srgbClr val="C00000"/>
                </a:solidFill>
                <a:latin typeface="Constantia" pitchFamily="18" charset="0"/>
                <a:ea typeface="Open Sans Bold"/>
                <a:cs typeface="Open Sans Bold"/>
              </a:rPr>
              <a:t>Đối ngoại thể hiện </a:t>
            </a:r>
            <a:r>
              <a:rPr lang="en-US" sz="2800" b="1" dirty="0" err="1">
                <a:solidFill>
                  <a:srgbClr val="C00000"/>
                </a:solidFill>
                <a:latin typeface="Constantia" pitchFamily="18" charset="0"/>
                <a:ea typeface="Open Sans Bold"/>
                <a:cs typeface="Open Sans Bold"/>
              </a:rPr>
              <a:t>tinh thần trách nhiệm cao đối với cộng đồng quốc tế, đóng góp vào xây dựng và bảo vệ trật tự quốc tế công bằng, bình đẳng dựa trên luật pháp quốc tế.  </a:t>
            </a:r>
            <a:endParaRPr lang="en-US" sz="2800" b="1" dirty="0">
              <a:solidFill>
                <a:srgbClr val="C00000"/>
              </a:solidFill>
              <a:latin typeface="Constantia" pitchFamily="18" charset="0"/>
              <a:ea typeface="Open Sans Bold"/>
              <a:cs typeface="Open Sans Bold"/>
            </a:endParaRPr>
          </a:p>
        </p:txBody>
      </p:sp>
      <p:sp>
        <p:nvSpPr>
          <p:cNvPr id="19" name="Google Shape;94;p13"/>
          <p:cNvSpPr txBox="1"/>
          <p:nvPr/>
        </p:nvSpPr>
        <p:spPr>
          <a:xfrm>
            <a:off x="10030265" y="2348715"/>
            <a:ext cx="4040945" cy="4430572"/>
          </a:xfrm>
          <a:prstGeom prst="rect">
            <a:avLst/>
          </a:prstGeom>
          <a:noFill/>
          <a:ln>
            <a:noFill/>
          </a:ln>
        </p:spPr>
        <p:txBody>
          <a:bodyPr wrap="square" lIns="0" tIns="0" rIns="0" bIns="0">
            <a:spAutoFit/>
          </a:bodyPr>
          <a:lstStyle/>
          <a:p>
            <a:pPr indent="365760" algn="just">
              <a:lnSpc>
                <a:spcPct val="115000"/>
              </a:lnSpc>
              <a:spcBef>
                <a:spcPts val="480"/>
              </a:spcBef>
              <a:spcAft>
                <a:spcPts val="480"/>
              </a:spcAft>
            </a:pPr>
            <a:r>
              <a:rPr lang="tn-ZA" sz="2800" b="1" dirty="0">
                <a:solidFill>
                  <a:srgbClr val="C00000"/>
                </a:solidFill>
                <a:latin typeface="Constantia" pitchFamily="18" charset="0"/>
                <a:ea typeface="Open Sans Bold"/>
                <a:cs typeface="Open Sans Bold"/>
              </a:rPr>
              <a:t>Xây dựng nền đối ngoại và ngoại giao toàn diện, hiện đại, chuyên nghiệp. </a:t>
            </a:r>
            <a:r>
              <a:rPr lang="en-US" sz="2800" b="1" dirty="0">
                <a:solidFill>
                  <a:srgbClr val="C00000"/>
                </a:solidFill>
                <a:latin typeface="Constantia" pitchFamily="18" charset="0"/>
                <a:ea typeface="Open Sans Bold"/>
                <a:cs typeface="Open Sans Bold"/>
              </a:rPr>
              <a:t>X</a:t>
            </a:r>
            <a:r>
              <a:rPr lang="en-US" sz="2800" b="1" dirty="0" err="1">
                <a:solidFill>
                  <a:srgbClr val="C00000"/>
                </a:solidFill>
                <a:latin typeface="Constantia" pitchFamily="18" charset="0"/>
                <a:ea typeface="Open Sans Bold"/>
                <a:cs typeface="Open Sans Bold"/>
              </a:rPr>
              <a:t>ây</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dựng</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đội</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ngũ</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cán</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bộ</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vừa</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hồng</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vừa</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chuyên</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kỷ</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luật</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kỷ</a:t>
            </a:r>
            <a:r>
              <a:rPr lang="en-US" sz="2800" b="1" dirty="0">
                <a:solidFill>
                  <a:srgbClr val="C00000"/>
                </a:solidFill>
                <a:latin typeface="Constantia" pitchFamily="18" charset="0"/>
                <a:ea typeface="Open Sans Bold"/>
                <a:cs typeface="Open Sans Bold"/>
              </a:rPr>
              <a:t> </a:t>
            </a:r>
            <a:r>
              <a:rPr lang="en-US" sz="2800" b="1" dirty="0" err="1">
                <a:solidFill>
                  <a:srgbClr val="C00000"/>
                </a:solidFill>
                <a:latin typeface="Constantia" pitchFamily="18" charset="0"/>
                <a:ea typeface="Open Sans Bold"/>
                <a:cs typeface="Open Sans Bold"/>
              </a:rPr>
              <a:t>cương</a:t>
            </a:r>
            <a:r>
              <a:rPr lang="en-US" sz="2800" b="1" dirty="0">
                <a:solidFill>
                  <a:srgbClr val="C00000"/>
                </a:solidFill>
                <a:latin typeface="Constantia" pitchFamily="18" charset="0"/>
                <a:ea typeface="Open Sans Bold"/>
                <a:cs typeface="Open Sans Bold"/>
              </a:rPr>
              <a:t>, </a:t>
            </a:r>
            <a:r>
              <a:rPr lang="vi-VN" sz="2800" b="1" dirty="0">
                <a:solidFill>
                  <a:srgbClr val="C00000"/>
                </a:solidFill>
                <a:latin typeface="Constantia" pitchFamily="18" charset="0"/>
                <a:cs typeface="Calibri" pitchFamily="34" charset="0"/>
              </a:rPr>
              <a:t>dám nghĩ, dám làm, dám tiên phong, đột phá.</a:t>
            </a:r>
            <a:endParaRPr lang="en-US" sz="2800" b="1" dirty="0">
              <a:solidFill>
                <a:srgbClr val="C00000"/>
              </a:solidFill>
              <a:latin typeface="Constantia" pitchFamily="18" charset="0"/>
              <a:cs typeface="Calibri" pitchFamily="34" charset="0"/>
            </a:endParaRPr>
          </a:p>
        </p:txBody>
      </p:sp>
      <p:sp>
        <p:nvSpPr>
          <p:cNvPr id="13" name="Title 1"/>
          <p:cNvSpPr txBox="1">
            <a:spLocks/>
          </p:cNvSpPr>
          <p:nvPr/>
        </p:nvSpPr>
        <p:spPr>
          <a:xfrm>
            <a:off x="822960" y="815341"/>
            <a:ext cx="13167360" cy="1371600"/>
          </a:xfrm>
          <a:prstGeom prst="rect">
            <a:avLst/>
          </a:prstGeom>
        </p:spPr>
        <p:txBody>
          <a:bodyPr lIns="146304" tIns="73152" rIns="146304" bIns="73152"/>
          <a:lstStyle/>
          <a:p>
            <a:pPr algn="ctr" defTabSz="1463040" fontAlgn="auto">
              <a:spcAft>
                <a:spcPts val="0"/>
              </a:spcAft>
              <a:defRPr/>
            </a:pPr>
            <a:r>
              <a:rPr lang="en-US" sz="4800" b="1" dirty="0" err="1">
                <a:solidFill>
                  <a:schemeClr val="bg1"/>
                </a:solidFill>
                <a:latin typeface="+mn-lt"/>
                <a:ea typeface="+mj-ea"/>
                <a:cs typeface="+mj-cs"/>
              </a:rPr>
              <a:t>Phương</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hướng</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nhiệm</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vụ</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cần</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triển</a:t>
            </a:r>
            <a:r>
              <a:rPr lang="en-US" sz="4800" b="1" dirty="0">
                <a:solidFill>
                  <a:schemeClr val="bg1"/>
                </a:solidFill>
                <a:latin typeface="+mn-lt"/>
                <a:ea typeface="+mj-ea"/>
                <a:cs typeface="+mj-cs"/>
              </a:rPr>
              <a:t> </a:t>
            </a:r>
            <a:r>
              <a:rPr lang="en-US" sz="4800" b="1" dirty="0" err="1">
                <a:solidFill>
                  <a:schemeClr val="bg1"/>
                </a:solidFill>
                <a:latin typeface="+mn-lt"/>
                <a:ea typeface="+mj-ea"/>
                <a:cs typeface="+mj-cs"/>
              </a:rPr>
              <a:t>khai</a:t>
            </a:r>
            <a:endParaRPr lang="en-US" sz="4800" b="1" dirty="0">
              <a:solidFill>
                <a:schemeClr val="bg1"/>
              </a:solidFill>
              <a:latin typeface="+mn-lt"/>
              <a:ea typeface="+mj-ea"/>
              <a:cs typeface="+mj-cs"/>
            </a:endParaRPr>
          </a:p>
        </p:txBody>
      </p:sp>
      <p:pic>
        <p:nvPicPr>
          <p:cNvPr id="3" name="Google Shape;85;p13" descr="image.png">
            <a:extLst>
              <a:ext uri="{FF2B5EF4-FFF2-40B4-BE49-F238E27FC236}">
                <a16:creationId xmlns:a16="http://schemas.microsoft.com/office/drawing/2014/main" id="{66C89BD7-8371-E3F2-0719-BA0278B466BC}"/>
              </a:ext>
            </a:extLst>
          </p:cNvPr>
          <p:cNvPicPr preferRelativeResize="0">
            <a:picLocks noChangeAspect="1" noChangeArrowheads="1"/>
          </p:cNvPicPr>
          <p:nvPr/>
        </p:nvPicPr>
        <p:blipFill>
          <a:blip r:embed="rId3"/>
          <a:srcRect/>
          <a:stretch>
            <a:fillRect/>
          </a:stretch>
        </p:blipFill>
        <p:spPr bwMode="auto">
          <a:xfrm>
            <a:off x="5119275" y="2046173"/>
            <a:ext cx="4383451" cy="4980939"/>
          </a:xfrm>
          <a:prstGeom prst="rect">
            <a:avLst/>
          </a:prstGeom>
          <a:solidFill>
            <a:srgbClr val="C00000"/>
          </a:solidFill>
          <a:ln w="9525">
            <a:solidFill>
              <a:srgbClr val="C00000"/>
            </a:solidFill>
            <a:miter lim="800000"/>
            <a:headEnd/>
            <a:tailEnd/>
          </a:ln>
        </p:spPr>
      </p:pic>
      <p:sp>
        <p:nvSpPr>
          <p:cNvPr id="4" name="Google Shape;91;p13">
            <a:extLst>
              <a:ext uri="{FF2B5EF4-FFF2-40B4-BE49-F238E27FC236}">
                <a16:creationId xmlns:a16="http://schemas.microsoft.com/office/drawing/2014/main" id="{FC868C9C-62EB-0E04-B852-10CBF8E962E3}"/>
              </a:ext>
            </a:extLst>
          </p:cNvPr>
          <p:cNvSpPr txBox="1"/>
          <p:nvPr/>
        </p:nvSpPr>
        <p:spPr>
          <a:xfrm>
            <a:off x="5310287" y="2461257"/>
            <a:ext cx="3956540" cy="2944011"/>
          </a:xfrm>
          <a:prstGeom prst="rect">
            <a:avLst/>
          </a:prstGeom>
          <a:noFill/>
          <a:ln>
            <a:noFill/>
          </a:ln>
        </p:spPr>
        <p:txBody>
          <a:bodyPr wrap="square" lIns="0" tIns="0" rIns="0" bIns="0">
            <a:spAutoFit/>
          </a:bodyPr>
          <a:lstStyle/>
          <a:p>
            <a:pPr indent="365760" algn="just">
              <a:lnSpc>
                <a:spcPct val="115000"/>
              </a:lnSpc>
              <a:spcBef>
                <a:spcPts val="480"/>
              </a:spcBef>
              <a:spcAft>
                <a:spcPts val="480"/>
              </a:spcAft>
            </a:pPr>
            <a:r>
              <a:rPr lang="vi-VN" sz="2800" b="1" dirty="0">
                <a:solidFill>
                  <a:srgbClr val="C00000"/>
                </a:solidFill>
                <a:latin typeface="Constantia" pitchFamily="18" charset="0"/>
                <a:ea typeface="Open Sans Bold"/>
                <a:cs typeface="Open Sans Bold"/>
              </a:rPr>
              <a:t>Phát huy “sức mạnh mềm” của dân tộc tương xứng với tầm vóc lịch sử và văn hóa, vị thế chính trị và kinh tế của đất nước</a:t>
            </a:r>
            <a:endParaRPr lang="en-US" sz="2800" b="1" dirty="0">
              <a:solidFill>
                <a:srgbClr val="C00000"/>
              </a:solidFill>
              <a:latin typeface="Constantia" pitchFamily="18" charset="0"/>
              <a:ea typeface="Open Sans Bold"/>
              <a:cs typeface="Open Sans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0F6994A-ECA1-A0A9-844A-46D594EB47F4}"/>
              </a:ext>
            </a:extLst>
          </p:cNvPr>
          <p:cNvSpPr/>
          <p:nvPr/>
        </p:nvSpPr>
        <p:spPr>
          <a:xfrm>
            <a:off x="793750" y="3760788"/>
            <a:ext cx="5670550" cy="708025"/>
          </a:xfrm>
          <a:prstGeom prst="rect">
            <a:avLst/>
          </a:prstGeom>
          <a:noFill/>
          <a:ln/>
        </p:spPr>
        <p:txBody>
          <a:bodyPr wrap="none" lIns="0" tIns="0" rIns="0" bIns="0"/>
          <a:lstStyle/>
          <a:p>
            <a:pPr eaLnBrk="1" fontAlgn="auto" hangingPunct="1">
              <a:lnSpc>
                <a:spcPts val="5550"/>
              </a:lnSpc>
              <a:spcBef>
                <a:spcPts val="0"/>
              </a:spcBef>
              <a:spcAft>
                <a:spcPts val="0"/>
              </a:spcAft>
              <a:defRPr/>
            </a:pPr>
            <a:endParaRPr lang="en-US" sz="4450" dirty="0">
              <a:latin typeface="+mn-lt"/>
            </a:endParaRPr>
          </a:p>
        </p:txBody>
      </p:sp>
      <p:sp>
        <p:nvSpPr>
          <p:cNvPr id="6" name="Freeform 2">
            <a:extLst>
              <a:ext uri="{FF2B5EF4-FFF2-40B4-BE49-F238E27FC236}">
                <a16:creationId xmlns:a16="http://schemas.microsoft.com/office/drawing/2014/main" id="{4064E0DA-3A31-EC90-E91F-13A405A390B7}"/>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5005" t="-12945" r="-5005"/>
            </a:stretch>
          </a:blipFill>
        </p:spPr>
      </p:sp>
      <p:sp>
        <p:nvSpPr>
          <p:cNvPr id="41989" name="TextBox 3">
            <a:extLst>
              <a:ext uri="{FF2B5EF4-FFF2-40B4-BE49-F238E27FC236}">
                <a16:creationId xmlns:a16="http://schemas.microsoft.com/office/drawing/2014/main" id="{706AD865-DBDC-9171-6A4D-FC9A1DBD22B2}"/>
              </a:ext>
            </a:extLst>
          </p:cNvPr>
          <p:cNvSpPr txBox="1">
            <a:spLocks noChangeArrowheads="1"/>
          </p:cNvSpPr>
          <p:nvPr/>
        </p:nvSpPr>
        <p:spPr bwMode="auto">
          <a:xfrm>
            <a:off x="0" y="3162300"/>
            <a:ext cx="14630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550"/>
              </a:lnSpc>
            </a:pPr>
            <a:r>
              <a:rPr lang="en-US" altLang="x-none" sz="4400" b="1">
                <a:solidFill>
                  <a:schemeClr val="bg1"/>
                </a:solidFill>
                <a:latin typeface="Arial" panose="020B0604020202020204" pitchFamily="34" charset="0"/>
                <a:ea typeface="Inter Bold"/>
                <a:cs typeface="Arial" panose="020B0604020202020204" pitchFamily="34" charset="0"/>
              </a:rPr>
              <a:t>XIN TRÂN TRỌNG CẢM ƠN!</a:t>
            </a:r>
            <a:endParaRPr lang="en-US" altLang="x-none" sz="4400">
              <a:solidFill>
                <a:schemeClr val="bg1"/>
              </a:solidFill>
              <a:latin typeface="Arial" panose="020B0604020202020204" pitchFamily="34" charset="0"/>
              <a:ea typeface="Inter Bold"/>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5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PHẦN 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5800" b="1" i="0" u="none" strike="noStrike" kern="1200" cap="none" spc="0" normalizeH="0" noProof="0" dirty="0">
                <a:ln>
                  <a:noFill/>
                </a:ln>
                <a:solidFill>
                  <a:schemeClr val="bg1"/>
                </a:solidFill>
                <a:effectLst/>
                <a:uLnTx/>
                <a:uFillTx/>
                <a:latin typeface="Times New Roman" pitchFamily="18" charset="0"/>
                <a:ea typeface="+mn-ea"/>
                <a:cs typeface="Times New Roman" pitchFamily="18" charset="0"/>
              </a:rPr>
              <a:t>ĐÁNH GIÁ VỀ MÔI TRƯỜNG</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5800" b="1" i="0" u="none" strike="noStrike" kern="1200" cap="none" spc="0" normalizeH="0" noProof="0" dirty="0">
                <a:ln>
                  <a:noFill/>
                </a:ln>
                <a:solidFill>
                  <a:schemeClr val="bg1"/>
                </a:solidFill>
                <a:effectLst/>
                <a:uLnTx/>
                <a:uFillTx/>
                <a:latin typeface="Times New Roman" pitchFamily="18" charset="0"/>
                <a:ea typeface="+mn-ea"/>
                <a:cs typeface="Times New Roman" pitchFamily="18" charset="0"/>
              </a:rPr>
              <a:t> QUỐC TẾ VÀ KHU VỰC</a:t>
            </a:r>
            <a:endParaRPr kumimoji="0" lang="en-US" sz="58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148335"/>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215757" y="1144392"/>
            <a:ext cx="13961013"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42950" indent="-742950" algn="just">
              <a:buAutoNum type="arabicPeriod"/>
            </a:pPr>
            <a:r>
              <a:rPr lang="en-US" sz="3800" b="1" dirty="0" err="1">
                <a:solidFill>
                  <a:schemeClr val="bg1"/>
                </a:solidFill>
              </a:rPr>
              <a:t>Về cục diện, tình hình thế giới và khu vực:</a:t>
            </a:r>
          </a:p>
          <a:p>
            <a:pPr marL="742950" indent="-742950" algn="just">
              <a:buAutoNum type="arabicPeriod"/>
            </a:pPr>
            <a:endParaRPr lang="en-US" sz="3800" dirty="0" err="1">
              <a:solidFill>
                <a:schemeClr val="bg1"/>
              </a:solidFill>
            </a:endParaRPr>
          </a:p>
          <a:p>
            <a:pPr lvl="1" algn="just"/>
            <a:r>
              <a:rPr lang="en-US" sz="3800" i="1" dirty="0">
                <a:solidFill>
                  <a:schemeClr val="bg1"/>
                </a:solidFill>
              </a:rPr>
              <a:t>“</a:t>
            </a:r>
            <a:r>
              <a:rPr lang="en-US" sz="3800" i="1" dirty="0" err="1">
                <a:solidFill>
                  <a:schemeClr val="bg1"/>
                </a:solidFill>
              </a:rPr>
              <a:t>Quá</a:t>
            </a:r>
            <a:r>
              <a:rPr lang="en-US" sz="3800" i="1" dirty="0">
                <a:solidFill>
                  <a:schemeClr val="bg1"/>
                </a:solidFill>
              </a:rPr>
              <a:t> </a:t>
            </a:r>
            <a:r>
              <a:rPr lang="en-US" sz="3800" i="1" dirty="0" err="1">
                <a:solidFill>
                  <a:schemeClr val="bg1"/>
                </a:solidFill>
              </a:rPr>
              <a:t>trình</a:t>
            </a:r>
            <a:r>
              <a:rPr lang="en-US" sz="3800" i="1" dirty="0">
                <a:solidFill>
                  <a:schemeClr val="bg1"/>
                </a:solidFill>
              </a:rPr>
              <a:t> </a:t>
            </a:r>
            <a:r>
              <a:rPr lang="en-US" sz="3800" i="1" dirty="0" err="1">
                <a:solidFill>
                  <a:schemeClr val="bg1"/>
                </a:solidFill>
              </a:rPr>
              <a:t>thực</a:t>
            </a:r>
            <a:r>
              <a:rPr lang="en-US" sz="3800" i="1" dirty="0">
                <a:solidFill>
                  <a:schemeClr val="bg1"/>
                </a:solidFill>
              </a:rPr>
              <a:t> </a:t>
            </a:r>
            <a:r>
              <a:rPr lang="en-US" sz="3800" i="1" dirty="0" err="1">
                <a:solidFill>
                  <a:schemeClr val="bg1"/>
                </a:solidFill>
              </a:rPr>
              <a:t>hiện</a:t>
            </a:r>
            <a:r>
              <a:rPr lang="en-US" sz="3800" i="1" dirty="0">
                <a:solidFill>
                  <a:schemeClr val="bg1"/>
                </a:solidFill>
              </a:rPr>
              <a:t> </a:t>
            </a:r>
            <a:r>
              <a:rPr lang="en-US" sz="3800" i="1" dirty="0" err="1">
                <a:solidFill>
                  <a:schemeClr val="bg1"/>
                </a:solidFill>
              </a:rPr>
              <a:t>Nghị</a:t>
            </a:r>
            <a:r>
              <a:rPr lang="en-US" sz="3800" i="1" dirty="0">
                <a:solidFill>
                  <a:schemeClr val="bg1"/>
                </a:solidFill>
              </a:rPr>
              <a:t> </a:t>
            </a:r>
            <a:r>
              <a:rPr lang="en-US" sz="3800" i="1" dirty="0" err="1">
                <a:solidFill>
                  <a:schemeClr val="bg1"/>
                </a:solidFill>
              </a:rPr>
              <a:t>quyết</a:t>
            </a:r>
            <a:r>
              <a:rPr lang="en-US" sz="3800" i="1" dirty="0">
                <a:solidFill>
                  <a:schemeClr val="bg1"/>
                </a:solidFill>
              </a:rPr>
              <a:t> </a:t>
            </a:r>
            <a:r>
              <a:rPr lang="en-US" sz="3800" i="1" dirty="0" err="1">
                <a:solidFill>
                  <a:schemeClr val="bg1"/>
                </a:solidFill>
              </a:rPr>
              <a:t>Đại</a:t>
            </a:r>
            <a:r>
              <a:rPr lang="en-US" sz="3800" i="1" dirty="0">
                <a:solidFill>
                  <a:schemeClr val="bg1"/>
                </a:solidFill>
              </a:rPr>
              <a:t> </a:t>
            </a:r>
            <a:r>
              <a:rPr lang="en-US" sz="3800" i="1" dirty="0" err="1">
                <a:solidFill>
                  <a:schemeClr val="bg1"/>
                </a:solidFill>
              </a:rPr>
              <a:t>hội</a:t>
            </a:r>
            <a:r>
              <a:rPr lang="en-US" sz="3800" i="1" dirty="0">
                <a:solidFill>
                  <a:schemeClr val="bg1"/>
                </a:solidFill>
              </a:rPr>
              <a:t> XIII </a:t>
            </a:r>
            <a:r>
              <a:rPr lang="en-US" sz="3800" i="1" dirty="0" err="1">
                <a:solidFill>
                  <a:schemeClr val="bg1"/>
                </a:solidFill>
              </a:rPr>
              <a:t>diễn</a:t>
            </a:r>
            <a:r>
              <a:rPr lang="en-US" sz="3800" i="1" dirty="0">
                <a:solidFill>
                  <a:schemeClr val="bg1"/>
                </a:solidFill>
              </a:rPr>
              <a:t> </a:t>
            </a:r>
            <a:r>
              <a:rPr lang="en-US" sz="3800" i="1" dirty="0" err="1">
                <a:solidFill>
                  <a:schemeClr val="bg1"/>
                </a:solidFill>
              </a:rPr>
              <a:t>ra</a:t>
            </a:r>
            <a:r>
              <a:rPr lang="en-US" sz="3800" i="1" dirty="0">
                <a:solidFill>
                  <a:schemeClr val="bg1"/>
                </a:solidFill>
              </a:rPr>
              <a:t> </a:t>
            </a:r>
            <a:r>
              <a:rPr lang="en-US" sz="3800" i="1" dirty="0" err="1">
                <a:solidFill>
                  <a:schemeClr val="bg1"/>
                </a:solidFill>
              </a:rPr>
              <a:t>trong</a:t>
            </a:r>
            <a:r>
              <a:rPr lang="en-US" sz="3800" i="1" dirty="0">
                <a:solidFill>
                  <a:schemeClr val="bg1"/>
                </a:solidFill>
              </a:rPr>
              <a:t> </a:t>
            </a:r>
            <a:r>
              <a:rPr lang="en-US" sz="3800" i="1" dirty="0" err="1">
                <a:solidFill>
                  <a:schemeClr val="bg1"/>
                </a:solidFill>
              </a:rPr>
              <a:t>bối</a:t>
            </a:r>
            <a:r>
              <a:rPr lang="en-US" sz="3800" i="1" dirty="0">
                <a:solidFill>
                  <a:schemeClr val="bg1"/>
                </a:solidFill>
              </a:rPr>
              <a:t> </a:t>
            </a:r>
            <a:r>
              <a:rPr lang="en-US" sz="3800" i="1" dirty="0" err="1">
                <a:solidFill>
                  <a:schemeClr val="bg1"/>
                </a:solidFill>
              </a:rPr>
              <a:t>cảnh</a:t>
            </a:r>
            <a:r>
              <a:rPr lang="en-US" sz="3800" i="1" dirty="0">
                <a:solidFill>
                  <a:schemeClr val="bg1"/>
                </a:solidFill>
              </a:rPr>
              <a:t> </a:t>
            </a:r>
            <a:r>
              <a:rPr lang="en-US" sz="3800" i="1" dirty="0" err="1">
                <a:solidFill>
                  <a:schemeClr val="bg1"/>
                </a:solidFill>
              </a:rPr>
              <a:t>thế</a:t>
            </a:r>
            <a:r>
              <a:rPr lang="en-US" sz="3800" i="1" dirty="0">
                <a:solidFill>
                  <a:schemeClr val="bg1"/>
                </a:solidFill>
              </a:rPr>
              <a:t> </a:t>
            </a:r>
            <a:r>
              <a:rPr lang="en-US" sz="3800" i="1" dirty="0" err="1">
                <a:solidFill>
                  <a:schemeClr val="bg1"/>
                </a:solidFill>
              </a:rPr>
              <a:t>giới</a:t>
            </a:r>
            <a:r>
              <a:rPr lang="en-US" sz="3800" i="1" dirty="0">
                <a:solidFill>
                  <a:schemeClr val="bg1"/>
                </a:solidFill>
              </a:rPr>
              <a:t> </a:t>
            </a:r>
            <a:r>
              <a:rPr lang="en-US" sz="3800" i="1" dirty="0" err="1">
                <a:solidFill>
                  <a:schemeClr val="bg1"/>
                </a:solidFill>
              </a:rPr>
              <a:t>diễn</a:t>
            </a:r>
            <a:r>
              <a:rPr lang="en-US" sz="3800" i="1" dirty="0">
                <a:solidFill>
                  <a:schemeClr val="bg1"/>
                </a:solidFill>
              </a:rPr>
              <a:t> </a:t>
            </a:r>
            <a:r>
              <a:rPr lang="en-US" sz="3800" i="1" dirty="0" err="1">
                <a:solidFill>
                  <a:schemeClr val="bg1"/>
                </a:solidFill>
              </a:rPr>
              <a:t>biến</a:t>
            </a:r>
            <a:r>
              <a:rPr lang="en-US" sz="3800" i="1" dirty="0">
                <a:solidFill>
                  <a:schemeClr val="bg1"/>
                </a:solidFill>
              </a:rPr>
              <a:t> </a:t>
            </a:r>
            <a:r>
              <a:rPr lang="en-US" sz="3800" i="1" dirty="0" err="1">
                <a:solidFill>
                  <a:schemeClr val="bg1"/>
                </a:solidFill>
              </a:rPr>
              <a:t>nhanh</a:t>
            </a:r>
            <a:r>
              <a:rPr lang="en-US" sz="3800" i="1" dirty="0">
                <a:solidFill>
                  <a:schemeClr val="bg1"/>
                </a:solidFill>
              </a:rPr>
              <a:t>, </a:t>
            </a:r>
            <a:r>
              <a:rPr lang="en-US" sz="3800" i="1" dirty="0" err="1">
                <a:solidFill>
                  <a:schemeClr val="bg1"/>
                </a:solidFill>
              </a:rPr>
              <a:t>phức</a:t>
            </a:r>
            <a:r>
              <a:rPr lang="en-US" sz="3800" i="1" dirty="0">
                <a:solidFill>
                  <a:schemeClr val="bg1"/>
                </a:solidFill>
              </a:rPr>
              <a:t> </a:t>
            </a:r>
            <a:r>
              <a:rPr lang="en-US" sz="3800" i="1" dirty="0" err="1">
                <a:solidFill>
                  <a:schemeClr val="bg1"/>
                </a:solidFill>
              </a:rPr>
              <a:t>tạp</a:t>
            </a:r>
            <a:r>
              <a:rPr lang="en-US" sz="3800" i="1" dirty="0">
                <a:solidFill>
                  <a:schemeClr val="bg1"/>
                </a:solidFill>
              </a:rPr>
              <a:t>, </a:t>
            </a:r>
            <a:r>
              <a:rPr lang="en-US" sz="3800" i="1" dirty="0" err="1">
                <a:solidFill>
                  <a:schemeClr val="bg1"/>
                </a:solidFill>
              </a:rPr>
              <a:t>bất</a:t>
            </a:r>
            <a:r>
              <a:rPr lang="en-US" sz="3800" i="1" dirty="0">
                <a:solidFill>
                  <a:schemeClr val="bg1"/>
                </a:solidFill>
              </a:rPr>
              <a:t> </a:t>
            </a:r>
            <a:r>
              <a:rPr lang="en-US" sz="3800" i="1" dirty="0" err="1">
                <a:solidFill>
                  <a:schemeClr val="bg1"/>
                </a:solidFill>
              </a:rPr>
              <a:t>ổn</a:t>
            </a:r>
            <a:r>
              <a:rPr lang="en-US" sz="3800" i="1" dirty="0">
                <a:solidFill>
                  <a:schemeClr val="bg1"/>
                </a:solidFill>
              </a:rPr>
              <a:t>, </a:t>
            </a:r>
            <a:r>
              <a:rPr lang="en-US" sz="3800" i="1" dirty="0" err="1">
                <a:solidFill>
                  <a:schemeClr val="bg1"/>
                </a:solidFill>
              </a:rPr>
              <a:t>khó</a:t>
            </a:r>
            <a:r>
              <a:rPr lang="en-US" sz="3800" i="1" dirty="0">
                <a:solidFill>
                  <a:schemeClr val="bg1"/>
                </a:solidFill>
              </a:rPr>
              <a:t> </a:t>
            </a:r>
            <a:r>
              <a:rPr lang="en-US" sz="3800" i="1" dirty="0" err="1">
                <a:solidFill>
                  <a:schemeClr val="bg1"/>
                </a:solidFill>
              </a:rPr>
              <a:t>lường</a:t>
            </a:r>
            <a:r>
              <a:rPr lang="en-US" sz="3800" i="1" dirty="0">
                <a:solidFill>
                  <a:schemeClr val="bg1"/>
                </a:solidFill>
              </a:rPr>
              <a:t>, </a:t>
            </a:r>
            <a:r>
              <a:rPr lang="en-US" sz="3800" i="1" dirty="0" err="1">
                <a:solidFill>
                  <a:schemeClr val="bg1"/>
                </a:solidFill>
              </a:rPr>
              <a:t>khó</a:t>
            </a:r>
            <a:r>
              <a:rPr lang="en-US" sz="3800" i="1" dirty="0">
                <a:solidFill>
                  <a:schemeClr val="bg1"/>
                </a:solidFill>
              </a:rPr>
              <a:t> </a:t>
            </a:r>
            <a:r>
              <a:rPr lang="en-US" sz="3800" i="1" dirty="0" err="1">
                <a:solidFill>
                  <a:schemeClr val="bg1"/>
                </a:solidFill>
              </a:rPr>
              <a:t>khăn</a:t>
            </a:r>
            <a:r>
              <a:rPr lang="en-US" sz="3800" i="1" dirty="0">
                <a:solidFill>
                  <a:schemeClr val="bg1"/>
                </a:solidFill>
              </a:rPr>
              <a:t>, </a:t>
            </a:r>
            <a:r>
              <a:rPr lang="en-US" sz="3800" i="1" dirty="0" err="1">
                <a:solidFill>
                  <a:schemeClr val="bg1"/>
                </a:solidFill>
              </a:rPr>
              <a:t>thách</a:t>
            </a:r>
            <a:r>
              <a:rPr lang="en-US" sz="3800" i="1" dirty="0">
                <a:solidFill>
                  <a:schemeClr val="bg1"/>
                </a:solidFill>
              </a:rPr>
              <a:t> </a:t>
            </a:r>
            <a:r>
              <a:rPr lang="en-US" sz="3800" i="1" dirty="0" err="1">
                <a:solidFill>
                  <a:schemeClr val="bg1"/>
                </a:solidFill>
              </a:rPr>
              <a:t>thức</a:t>
            </a:r>
            <a:r>
              <a:rPr lang="en-US" sz="3800" i="1" dirty="0">
                <a:solidFill>
                  <a:schemeClr val="bg1"/>
                </a:solidFill>
              </a:rPr>
              <a:t> </a:t>
            </a:r>
            <a:r>
              <a:rPr lang="en-US" sz="3800" i="1" dirty="0" err="1">
                <a:solidFill>
                  <a:schemeClr val="bg1"/>
                </a:solidFill>
              </a:rPr>
              <a:t>nhiều</a:t>
            </a:r>
            <a:r>
              <a:rPr lang="en-US" sz="3800" i="1" dirty="0">
                <a:solidFill>
                  <a:schemeClr val="bg1"/>
                </a:solidFill>
              </a:rPr>
              <a:t> </a:t>
            </a:r>
            <a:r>
              <a:rPr lang="en-US" sz="3800" i="1" dirty="0" err="1">
                <a:solidFill>
                  <a:schemeClr val="bg1"/>
                </a:solidFill>
              </a:rPr>
              <a:t>hơn</a:t>
            </a:r>
            <a:r>
              <a:rPr lang="en-US" sz="3800" i="1" dirty="0">
                <a:solidFill>
                  <a:schemeClr val="bg1"/>
                </a:solidFill>
              </a:rPr>
              <a:t> </a:t>
            </a:r>
            <a:r>
              <a:rPr lang="en-US" sz="3800" i="1" dirty="0" err="1">
                <a:solidFill>
                  <a:schemeClr val="bg1"/>
                </a:solidFill>
              </a:rPr>
              <a:t>thuận</a:t>
            </a:r>
            <a:r>
              <a:rPr lang="en-US" sz="3800" i="1" dirty="0">
                <a:solidFill>
                  <a:schemeClr val="bg1"/>
                </a:solidFill>
              </a:rPr>
              <a:t> </a:t>
            </a:r>
            <a:r>
              <a:rPr lang="en-US" sz="3800" i="1" dirty="0" err="1">
                <a:solidFill>
                  <a:schemeClr val="bg1"/>
                </a:solidFill>
              </a:rPr>
              <a:t>lợi</a:t>
            </a:r>
            <a:r>
              <a:rPr lang="en-US" sz="3800" i="1" dirty="0">
                <a:solidFill>
                  <a:schemeClr val="bg1"/>
                </a:solidFill>
              </a:rPr>
              <a:t>, </a:t>
            </a:r>
            <a:r>
              <a:rPr lang="en-US" sz="3800" i="1" dirty="0" err="1">
                <a:solidFill>
                  <a:schemeClr val="bg1"/>
                </a:solidFill>
              </a:rPr>
              <a:t>nhiều</a:t>
            </a:r>
            <a:r>
              <a:rPr lang="en-US" sz="3800" i="1" dirty="0">
                <a:solidFill>
                  <a:schemeClr val="bg1"/>
                </a:solidFill>
              </a:rPr>
              <a:t> </a:t>
            </a:r>
            <a:r>
              <a:rPr lang="en-US" sz="3800" i="1" dirty="0" err="1">
                <a:solidFill>
                  <a:schemeClr val="bg1"/>
                </a:solidFill>
              </a:rPr>
              <a:t>vấn</a:t>
            </a:r>
            <a:r>
              <a:rPr lang="en-US" sz="3800" i="1" dirty="0">
                <a:solidFill>
                  <a:schemeClr val="bg1"/>
                </a:solidFill>
              </a:rPr>
              <a:t> </a:t>
            </a:r>
            <a:r>
              <a:rPr lang="en-US" sz="3800" i="1" dirty="0" err="1">
                <a:solidFill>
                  <a:schemeClr val="bg1"/>
                </a:solidFill>
              </a:rPr>
              <a:t>đề</a:t>
            </a:r>
            <a:r>
              <a:rPr lang="en-US" sz="3800" i="1" dirty="0">
                <a:solidFill>
                  <a:schemeClr val="bg1"/>
                </a:solidFill>
              </a:rPr>
              <a:t> </a:t>
            </a:r>
            <a:r>
              <a:rPr lang="en-US" sz="3800" i="1" dirty="0" err="1">
                <a:solidFill>
                  <a:schemeClr val="bg1"/>
                </a:solidFill>
              </a:rPr>
              <a:t>rất</a:t>
            </a:r>
            <a:r>
              <a:rPr lang="en-US" sz="3800" i="1" dirty="0">
                <a:solidFill>
                  <a:schemeClr val="bg1"/>
                </a:solidFill>
              </a:rPr>
              <a:t> </a:t>
            </a:r>
            <a:r>
              <a:rPr lang="en-US" sz="3800" i="1" dirty="0" err="1">
                <a:solidFill>
                  <a:schemeClr val="bg1"/>
                </a:solidFill>
              </a:rPr>
              <a:t>mới</a:t>
            </a:r>
            <a:r>
              <a:rPr lang="en-US" sz="3800" i="1" dirty="0">
                <a:solidFill>
                  <a:schemeClr val="bg1"/>
                </a:solidFill>
              </a:rPr>
              <a:t>, </a:t>
            </a:r>
            <a:r>
              <a:rPr lang="en-US" sz="3800" i="1" dirty="0" err="1">
                <a:solidFill>
                  <a:schemeClr val="bg1"/>
                </a:solidFill>
              </a:rPr>
              <a:t>chưa</a:t>
            </a:r>
            <a:r>
              <a:rPr lang="en-US" sz="3800" i="1" dirty="0">
                <a:solidFill>
                  <a:schemeClr val="bg1"/>
                </a:solidFill>
              </a:rPr>
              <a:t> </a:t>
            </a:r>
            <a:r>
              <a:rPr lang="en-US" sz="3800" i="1" dirty="0" err="1">
                <a:solidFill>
                  <a:schemeClr val="bg1"/>
                </a:solidFill>
              </a:rPr>
              <a:t>có</a:t>
            </a:r>
            <a:r>
              <a:rPr lang="en-US" sz="3800" i="1" dirty="0">
                <a:solidFill>
                  <a:schemeClr val="bg1"/>
                </a:solidFill>
              </a:rPr>
              <a:t> </a:t>
            </a:r>
            <a:r>
              <a:rPr lang="en-US" sz="3800" i="1" dirty="0" err="1">
                <a:solidFill>
                  <a:schemeClr val="bg1"/>
                </a:solidFill>
              </a:rPr>
              <a:t>tiền</a:t>
            </a:r>
            <a:r>
              <a:rPr lang="en-US" sz="3800" i="1" dirty="0">
                <a:solidFill>
                  <a:schemeClr val="bg1"/>
                </a:solidFill>
              </a:rPr>
              <a:t> </a:t>
            </a:r>
            <a:r>
              <a:rPr lang="en-US" sz="3800" i="1" dirty="0" err="1">
                <a:solidFill>
                  <a:schemeClr val="bg1"/>
                </a:solidFill>
              </a:rPr>
              <a:t>lệ”</a:t>
            </a:r>
            <a:r>
              <a:rPr lang="en-US" sz="3800" i="1" dirty="0">
                <a:solidFill>
                  <a:schemeClr val="bg1"/>
                </a:solidFill>
              </a:rPr>
              <a:t>. “</a:t>
            </a:r>
            <a:r>
              <a:rPr lang="vi-VN" sz="3800" i="1" dirty="0">
                <a:solidFill>
                  <a:schemeClr val="bg1"/>
                </a:solidFill>
              </a:rPr>
              <a:t>Cục diện thế giới đang chuyển biến nhanh, phức tạp chưa từng có theo hướng đa cực, đa trung tâm, đa tầng, phân mảnh và phân tuyến mạnh”. </a:t>
            </a:r>
            <a:r>
              <a:rPr lang="en-US" sz="3800" i="1" dirty="0">
                <a:solidFill>
                  <a:schemeClr val="bg1"/>
                </a:solidFill>
              </a:rPr>
              <a:t>“</a:t>
            </a:r>
            <a:r>
              <a:rPr lang="en-US" sz="3800" i="1" dirty="0" err="1">
                <a:solidFill>
                  <a:schemeClr val="bg1"/>
                </a:solidFill>
              </a:rPr>
              <a:t>Hoà</a:t>
            </a:r>
            <a:r>
              <a:rPr lang="en-US" sz="3800" i="1" dirty="0">
                <a:solidFill>
                  <a:schemeClr val="bg1"/>
                </a:solidFill>
              </a:rPr>
              <a:t> </a:t>
            </a:r>
            <a:r>
              <a:rPr lang="en-US" sz="3800" i="1" dirty="0" err="1">
                <a:solidFill>
                  <a:schemeClr val="bg1"/>
                </a:solidFill>
              </a:rPr>
              <a:t>bình</a:t>
            </a:r>
            <a:r>
              <a:rPr lang="en-US" sz="3800" i="1" dirty="0">
                <a:solidFill>
                  <a:schemeClr val="bg1"/>
                </a:solidFill>
              </a:rPr>
              <a:t>, </a:t>
            </a:r>
            <a:r>
              <a:rPr lang="en-US" sz="3800" i="1" dirty="0" err="1">
                <a:solidFill>
                  <a:schemeClr val="bg1"/>
                </a:solidFill>
              </a:rPr>
              <a:t>hợp</a:t>
            </a:r>
            <a:r>
              <a:rPr lang="en-US" sz="3800" i="1" dirty="0">
                <a:solidFill>
                  <a:schemeClr val="bg1"/>
                </a:solidFill>
              </a:rPr>
              <a:t> </a:t>
            </a:r>
            <a:r>
              <a:rPr lang="en-US" sz="3800" i="1" dirty="0" err="1">
                <a:solidFill>
                  <a:schemeClr val="bg1"/>
                </a:solidFill>
              </a:rPr>
              <a:t>tác</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phát</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vẫn</a:t>
            </a:r>
            <a:r>
              <a:rPr lang="en-US" sz="3800" i="1" dirty="0">
                <a:solidFill>
                  <a:schemeClr val="bg1"/>
                </a:solidFill>
              </a:rPr>
              <a:t> </a:t>
            </a:r>
            <a:r>
              <a:rPr lang="en-US" sz="3800" i="1" dirty="0" err="1">
                <a:solidFill>
                  <a:schemeClr val="bg1"/>
                </a:solidFill>
              </a:rPr>
              <a:t>là</a:t>
            </a:r>
            <a:r>
              <a:rPr lang="en-US" sz="3800" i="1" dirty="0">
                <a:solidFill>
                  <a:schemeClr val="bg1"/>
                </a:solidFill>
              </a:rPr>
              <a:t> </a:t>
            </a:r>
            <a:r>
              <a:rPr lang="en-US" sz="3800" i="1" dirty="0" err="1">
                <a:solidFill>
                  <a:schemeClr val="bg1"/>
                </a:solidFill>
              </a:rPr>
              <a:t>xu</a:t>
            </a:r>
            <a:r>
              <a:rPr lang="en-US" sz="3800" i="1" dirty="0">
                <a:solidFill>
                  <a:schemeClr val="bg1"/>
                </a:solidFill>
              </a:rPr>
              <a:t> </a:t>
            </a:r>
            <a:r>
              <a:rPr lang="en-US" sz="3800" i="1" dirty="0" err="1">
                <a:solidFill>
                  <a:schemeClr val="bg1"/>
                </a:solidFill>
              </a:rPr>
              <a:t>thế</a:t>
            </a:r>
            <a:r>
              <a:rPr lang="en-US" sz="3800" i="1" dirty="0">
                <a:solidFill>
                  <a:schemeClr val="bg1"/>
                </a:solidFill>
              </a:rPr>
              <a:t> </a:t>
            </a:r>
            <a:r>
              <a:rPr lang="en-US" sz="3800" i="1" dirty="0" err="1">
                <a:solidFill>
                  <a:schemeClr val="bg1"/>
                </a:solidFill>
              </a:rPr>
              <a:t>lớn</a:t>
            </a:r>
            <a:r>
              <a:rPr lang="en-US" sz="3800" i="1" dirty="0">
                <a:solidFill>
                  <a:schemeClr val="bg1"/>
                </a:solidFill>
              </a:rPr>
              <a:t>, song </a:t>
            </a:r>
            <a:r>
              <a:rPr lang="en-US" sz="3800" i="1" dirty="0" err="1">
                <a:solidFill>
                  <a:schemeClr val="bg1"/>
                </a:solidFill>
              </a:rPr>
              <a:t>đang</a:t>
            </a:r>
            <a:r>
              <a:rPr lang="en-US" sz="3800" i="1" dirty="0">
                <a:solidFill>
                  <a:schemeClr val="bg1"/>
                </a:solidFill>
              </a:rPr>
              <a:t> </a:t>
            </a:r>
            <a:r>
              <a:rPr lang="en-US" sz="3800" i="1" dirty="0" err="1">
                <a:solidFill>
                  <a:schemeClr val="bg1"/>
                </a:solidFill>
              </a:rPr>
              <a:t>đứng</a:t>
            </a:r>
            <a:r>
              <a:rPr lang="en-US" sz="3800" i="1" dirty="0">
                <a:solidFill>
                  <a:schemeClr val="bg1"/>
                </a:solidFill>
              </a:rPr>
              <a:t> </a:t>
            </a:r>
            <a:r>
              <a:rPr lang="en-US" sz="3800" i="1" dirty="0" err="1">
                <a:solidFill>
                  <a:schemeClr val="bg1"/>
                </a:solidFill>
              </a:rPr>
              <a:t>trước</a:t>
            </a:r>
            <a:r>
              <a:rPr lang="en-US" sz="3800" i="1" dirty="0">
                <a:solidFill>
                  <a:schemeClr val="bg1"/>
                </a:solidFill>
              </a:rPr>
              <a:t> </a:t>
            </a:r>
            <a:r>
              <a:rPr lang="en-US" sz="3800" i="1" dirty="0" err="1">
                <a:solidFill>
                  <a:schemeClr val="bg1"/>
                </a:solidFill>
              </a:rPr>
              <a:t>nhiều</a:t>
            </a:r>
            <a:r>
              <a:rPr lang="en-US" sz="3800" i="1" dirty="0">
                <a:solidFill>
                  <a:schemeClr val="bg1"/>
                </a:solidFill>
              </a:rPr>
              <a:t> </a:t>
            </a:r>
            <a:r>
              <a:rPr lang="en-US" sz="3800" i="1" dirty="0" err="1">
                <a:solidFill>
                  <a:schemeClr val="bg1"/>
                </a:solidFill>
              </a:rPr>
              <a:t>thách</a:t>
            </a:r>
            <a:r>
              <a:rPr lang="en-US" sz="3800" i="1" dirty="0">
                <a:solidFill>
                  <a:schemeClr val="bg1"/>
                </a:solidFill>
              </a:rPr>
              <a:t> </a:t>
            </a:r>
            <a:r>
              <a:rPr lang="en-US" sz="3800" i="1" dirty="0" err="1">
                <a:solidFill>
                  <a:schemeClr val="bg1"/>
                </a:solidFill>
              </a:rPr>
              <a:t>thức</a:t>
            </a:r>
            <a:r>
              <a:rPr lang="en-US" sz="3800" i="1" dirty="0">
                <a:solidFill>
                  <a:schemeClr val="bg1"/>
                </a:solidFill>
              </a:rPr>
              <a:t> </a:t>
            </a:r>
            <a:r>
              <a:rPr lang="en-US" sz="3800" i="1" dirty="0" err="1">
                <a:solidFill>
                  <a:schemeClr val="bg1"/>
                </a:solidFill>
              </a:rPr>
              <a:t>mới</a:t>
            </a:r>
            <a:r>
              <a:rPr lang="en-US" sz="3800" i="1" dirty="0">
                <a:solidFill>
                  <a:schemeClr val="bg1"/>
                </a:solidFill>
              </a:rPr>
              <a:t>”. “</a:t>
            </a:r>
            <a:r>
              <a:rPr lang="en-US" sz="3800" i="1" dirty="0" err="1">
                <a:solidFill>
                  <a:schemeClr val="bg1"/>
                </a:solidFill>
              </a:rPr>
              <a:t>Thế</a:t>
            </a:r>
            <a:r>
              <a:rPr lang="en-US" sz="3800" i="1" dirty="0">
                <a:solidFill>
                  <a:schemeClr val="bg1"/>
                </a:solidFill>
              </a:rPr>
              <a:t> </a:t>
            </a:r>
            <a:r>
              <a:rPr lang="en-US" sz="3800" i="1" dirty="0" err="1">
                <a:solidFill>
                  <a:schemeClr val="bg1"/>
                </a:solidFill>
              </a:rPr>
              <a:t>giới</a:t>
            </a:r>
            <a:r>
              <a:rPr lang="en-US" sz="3800" i="1" dirty="0">
                <a:solidFill>
                  <a:schemeClr val="bg1"/>
                </a:solidFill>
              </a:rPr>
              <a:t> </a:t>
            </a:r>
            <a:r>
              <a:rPr lang="en-US" sz="3800" i="1" dirty="0" err="1">
                <a:solidFill>
                  <a:schemeClr val="bg1"/>
                </a:solidFill>
              </a:rPr>
              <a:t>đang</a:t>
            </a:r>
            <a:r>
              <a:rPr lang="en-US" sz="3800" i="1" dirty="0">
                <a:solidFill>
                  <a:schemeClr val="bg1"/>
                </a:solidFill>
              </a:rPr>
              <a:t> </a:t>
            </a:r>
            <a:r>
              <a:rPr lang="en-US" sz="3800" i="1" dirty="0" err="1">
                <a:solidFill>
                  <a:schemeClr val="bg1"/>
                </a:solidFill>
              </a:rPr>
              <a:t>trải</a:t>
            </a:r>
            <a:r>
              <a:rPr lang="en-US" sz="3800" i="1" dirty="0">
                <a:solidFill>
                  <a:schemeClr val="bg1"/>
                </a:solidFill>
              </a:rPr>
              <a:t> qua </a:t>
            </a:r>
            <a:r>
              <a:rPr lang="en-US" sz="3800" i="1" dirty="0" err="1">
                <a:solidFill>
                  <a:schemeClr val="bg1"/>
                </a:solidFill>
              </a:rPr>
              <a:t>những</a:t>
            </a:r>
            <a:r>
              <a:rPr lang="en-US" sz="3800" i="1" dirty="0">
                <a:solidFill>
                  <a:schemeClr val="bg1"/>
                </a:solidFill>
              </a:rPr>
              <a:t> </a:t>
            </a:r>
            <a:r>
              <a:rPr lang="en-US" sz="3800" i="1" dirty="0" err="1">
                <a:solidFill>
                  <a:schemeClr val="bg1"/>
                </a:solidFill>
              </a:rPr>
              <a:t>thay</a:t>
            </a:r>
            <a:r>
              <a:rPr lang="en-US" sz="3800" i="1" dirty="0">
                <a:solidFill>
                  <a:schemeClr val="bg1"/>
                </a:solidFill>
              </a:rPr>
              <a:t> </a:t>
            </a:r>
            <a:r>
              <a:rPr lang="en-US" sz="3800" i="1" dirty="0" err="1">
                <a:solidFill>
                  <a:schemeClr val="bg1"/>
                </a:solidFill>
              </a:rPr>
              <a:t>đổi</a:t>
            </a:r>
            <a:r>
              <a:rPr lang="en-US" sz="3800" i="1" dirty="0">
                <a:solidFill>
                  <a:schemeClr val="bg1"/>
                </a:solidFill>
              </a:rPr>
              <a:t> </a:t>
            </a:r>
            <a:r>
              <a:rPr lang="en-US" sz="3800" i="1" dirty="0" err="1">
                <a:solidFill>
                  <a:schemeClr val="bg1"/>
                </a:solidFill>
              </a:rPr>
              <a:t>mang</a:t>
            </a:r>
            <a:r>
              <a:rPr lang="en-US" sz="3800" i="1" dirty="0">
                <a:solidFill>
                  <a:schemeClr val="bg1"/>
                </a:solidFill>
              </a:rPr>
              <a:t> </a:t>
            </a:r>
            <a:r>
              <a:rPr lang="en-US" sz="3800" i="1" dirty="0" err="1">
                <a:solidFill>
                  <a:schemeClr val="bg1"/>
                </a:solidFill>
              </a:rPr>
              <a:t>tính</a:t>
            </a:r>
            <a:r>
              <a:rPr lang="en-US" sz="3800" i="1" dirty="0">
                <a:solidFill>
                  <a:schemeClr val="bg1"/>
                </a:solidFill>
              </a:rPr>
              <a:t> </a:t>
            </a:r>
            <a:r>
              <a:rPr lang="en-US" sz="3800" i="1" dirty="0" err="1">
                <a:solidFill>
                  <a:schemeClr val="bg1"/>
                </a:solidFill>
              </a:rPr>
              <a:t>thời</a:t>
            </a:r>
            <a:r>
              <a:rPr lang="en-US" sz="3800" i="1" dirty="0">
                <a:solidFill>
                  <a:schemeClr val="bg1"/>
                </a:solidFill>
              </a:rPr>
              <a:t> </a:t>
            </a:r>
            <a:r>
              <a:rPr lang="en-US" sz="3800" i="1" dirty="0" err="1">
                <a:solidFill>
                  <a:schemeClr val="bg1"/>
                </a:solidFill>
              </a:rPr>
              <a:t>đại</a:t>
            </a:r>
            <a:r>
              <a:rPr lang="en-US" sz="3800" i="1" dirty="0">
                <a:solidFill>
                  <a:schemeClr val="bg1"/>
                </a:solidFill>
              </a:rPr>
              <a:t>, </a:t>
            </a:r>
            <a:r>
              <a:rPr lang="en-US" sz="3800" i="1" dirty="0" err="1">
                <a:solidFill>
                  <a:schemeClr val="bg1"/>
                </a:solidFill>
              </a:rPr>
              <a:t>tạo</a:t>
            </a:r>
            <a:r>
              <a:rPr lang="en-US" sz="3800" i="1" dirty="0">
                <a:solidFill>
                  <a:schemeClr val="bg1"/>
                </a:solidFill>
              </a:rPr>
              <a:t> </a:t>
            </a:r>
            <a:r>
              <a:rPr lang="en-US" sz="3800" i="1" dirty="0" err="1">
                <a:solidFill>
                  <a:schemeClr val="bg1"/>
                </a:solidFill>
              </a:rPr>
              <a:t>ra</a:t>
            </a:r>
            <a:r>
              <a:rPr lang="en-US" sz="3800" i="1" dirty="0">
                <a:solidFill>
                  <a:schemeClr val="bg1"/>
                </a:solidFill>
              </a:rPr>
              <a:t> </a:t>
            </a:r>
            <a:r>
              <a:rPr lang="en-US" sz="3800" i="1" dirty="0" err="1">
                <a:solidFill>
                  <a:schemeClr val="bg1"/>
                </a:solidFill>
              </a:rPr>
              <a:t>nhiều</a:t>
            </a:r>
            <a:r>
              <a:rPr lang="en-US" sz="3800" i="1" dirty="0">
                <a:solidFill>
                  <a:schemeClr val="bg1"/>
                </a:solidFill>
              </a:rPr>
              <a:t> </a:t>
            </a:r>
            <a:r>
              <a:rPr lang="en-US" sz="3800" i="1" dirty="0" err="1">
                <a:solidFill>
                  <a:schemeClr val="bg1"/>
                </a:solidFill>
              </a:rPr>
              <a:t>thời</a:t>
            </a:r>
            <a:r>
              <a:rPr lang="en-US" sz="3800" i="1" dirty="0">
                <a:solidFill>
                  <a:schemeClr val="bg1"/>
                </a:solidFill>
              </a:rPr>
              <a:t> </a:t>
            </a:r>
            <a:r>
              <a:rPr lang="en-US" sz="3800" i="1" dirty="0" err="1">
                <a:solidFill>
                  <a:schemeClr val="bg1"/>
                </a:solidFill>
              </a:rPr>
              <a:t>cơ</a:t>
            </a:r>
            <a:r>
              <a:rPr lang="en-US" sz="3800" i="1" dirty="0">
                <a:solidFill>
                  <a:schemeClr val="bg1"/>
                </a:solidFill>
              </a:rPr>
              <a:t>, </a:t>
            </a:r>
            <a:r>
              <a:rPr lang="en-US" sz="3800" i="1" dirty="0" err="1">
                <a:solidFill>
                  <a:schemeClr val="bg1"/>
                </a:solidFill>
              </a:rPr>
              <a:t>thuận</a:t>
            </a:r>
            <a:r>
              <a:rPr lang="en-US" sz="3800" i="1" dirty="0">
                <a:solidFill>
                  <a:schemeClr val="bg1"/>
                </a:solidFill>
              </a:rPr>
              <a:t> </a:t>
            </a:r>
            <a:r>
              <a:rPr lang="en-US" sz="3800" i="1" dirty="0" err="1">
                <a:solidFill>
                  <a:schemeClr val="bg1"/>
                </a:solidFill>
              </a:rPr>
              <a:t>lợi</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khó</a:t>
            </a:r>
            <a:r>
              <a:rPr lang="en-US" sz="3800" i="1" dirty="0">
                <a:solidFill>
                  <a:schemeClr val="bg1"/>
                </a:solidFill>
              </a:rPr>
              <a:t> </a:t>
            </a:r>
            <a:r>
              <a:rPr lang="en-US" sz="3800" i="1" dirty="0" err="1">
                <a:solidFill>
                  <a:schemeClr val="bg1"/>
                </a:solidFill>
              </a:rPr>
              <a:t>khăn</a:t>
            </a:r>
            <a:r>
              <a:rPr lang="en-US" sz="3800" i="1" dirty="0">
                <a:solidFill>
                  <a:schemeClr val="bg1"/>
                </a:solidFill>
              </a:rPr>
              <a:t>, </a:t>
            </a:r>
            <a:r>
              <a:rPr lang="en-US" sz="3800" i="1" dirty="0" err="1">
                <a:solidFill>
                  <a:schemeClr val="bg1"/>
                </a:solidFill>
              </a:rPr>
              <a:t>thách</a:t>
            </a:r>
            <a:r>
              <a:rPr lang="en-US" sz="3800" i="1" dirty="0">
                <a:solidFill>
                  <a:schemeClr val="bg1"/>
                </a:solidFill>
              </a:rPr>
              <a:t> </a:t>
            </a:r>
            <a:r>
              <a:rPr lang="en-US" sz="3800" i="1" dirty="0" err="1">
                <a:solidFill>
                  <a:schemeClr val="bg1"/>
                </a:solidFill>
              </a:rPr>
              <a:t>thức</a:t>
            </a:r>
            <a:r>
              <a:rPr lang="en-US" sz="3800" i="1" dirty="0">
                <a:solidFill>
                  <a:schemeClr val="bg1"/>
                </a:solidFill>
              </a:rPr>
              <a:t> </a:t>
            </a:r>
            <a:r>
              <a:rPr lang="en-US" sz="3800" i="1" dirty="0" err="1">
                <a:solidFill>
                  <a:schemeClr val="bg1"/>
                </a:solidFill>
              </a:rPr>
              <a:t>lớn</a:t>
            </a:r>
            <a:r>
              <a:rPr lang="en-US" sz="3800" i="1" dirty="0">
                <a:solidFill>
                  <a:schemeClr val="bg1"/>
                </a:solidFill>
              </a:rPr>
              <a:t> </a:t>
            </a:r>
            <a:r>
              <a:rPr lang="en-US" sz="3800" i="1" dirty="0" err="1">
                <a:solidFill>
                  <a:schemeClr val="bg1"/>
                </a:solidFill>
              </a:rPr>
              <a:t>đan</a:t>
            </a:r>
            <a:r>
              <a:rPr lang="en-US" sz="3800" i="1" dirty="0">
                <a:solidFill>
                  <a:schemeClr val="bg1"/>
                </a:solidFill>
              </a:rPr>
              <a:t> </a:t>
            </a:r>
            <a:r>
              <a:rPr lang="en-US" sz="3800" i="1" dirty="0" err="1">
                <a:solidFill>
                  <a:schemeClr val="bg1"/>
                </a:solidFill>
              </a:rPr>
              <a:t>xen</a:t>
            </a:r>
            <a:r>
              <a:rPr lang="en-US" sz="3800" i="1" dirty="0">
                <a:solidFill>
                  <a:schemeClr val="bg1"/>
                </a:solidFill>
              </a:rPr>
              <a:t>”</a:t>
            </a:r>
            <a:r>
              <a:rPr lang="en-US" sz="3800" dirty="0">
                <a:solidFill>
                  <a:schemeClr val="bg1"/>
                </a:solidFill>
              </a:rPr>
              <a:t>.</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9" name="TextBox 8"/>
          <p:cNvSpPr txBox="1"/>
          <p:nvPr/>
        </p:nvSpPr>
        <p:spPr>
          <a:xfrm>
            <a:off x="534001" y="452063"/>
            <a:ext cx="13642769" cy="1538883"/>
          </a:xfrm>
          <a:prstGeom prst="rect">
            <a:avLst/>
          </a:prstGeom>
          <a:noFill/>
        </p:spPr>
        <p:txBody>
          <a:bodyPr wrap="square" rtlCol="0">
            <a:spAutoFit/>
          </a:bodyPr>
          <a:lstStyle/>
          <a:p>
            <a:pPr lvl="0" algn="ctr"/>
            <a:r>
              <a:rPr lang="en-US" sz="3800" b="1" dirty="0">
                <a:solidFill>
                  <a:schemeClr val="bg1"/>
                </a:solidFill>
                <a:latin typeface="Times New Roman" pitchFamily="18" charset="0"/>
                <a:cs typeface="Times New Roman" pitchFamily="18" charset="0"/>
              </a:rPr>
              <a:t>MỘT SỐ ĐIỂM MỚI TRONG ĐÁNH GIÁ VỀ MÔI TRƯỜNG QUỐC TẾ VÀ KHU VỰC</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5" name="TextBox 4"/>
          <p:cNvSpPr txBox="1"/>
          <p:nvPr/>
        </p:nvSpPr>
        <p:spPr>
          <a:xfrm>
            <a:off x="708662" y="606175"/>
            <a:ext cx="13428578" cy="5632311"/>
          </a:xfrm>
          <a:prstGeom prst="rect">
            <a:avLst/>
          </a:prstGeom>
          <a:noFill/>
        </p:spPr>
        <p:txBody>
          <a:bodyPr wrap="square" rtlCol="0">
            <a:spAutoFit/>
          </a:bodyPr>
          <a:lstStyle/>
          <a:p>
            <a:pPr algn="just">
              <a:buFont typeface="Wingdings"/>
              <a:buChar char="è"/>
            </a:pPr>
            <a:r>
              <a:rPr lang="en-US" sz="3800" b="1" u="sng" dirty="0">
                <a:solidFill>
                  <a:schemeClr val="bg1"/>
                </a:solidFill>
              </a:rPr>
              <a:t> </a:t>
            </a:r>
            <a:r>
              <a:rPr lang="en-US" sz="3800" b="1" u="sng" dirty="0" err="1">
                <a:solidFill>
                  <a:schemeClr val="bg1"/>
                </a:solidFill>
              </a:rPr>
              <a:t>Nguyên</a:t>
            </a:r>
            <a:r>
              <a:rPr lang="en-US" sz="3800" b="1" u="sng" dirty="0">
                <a:solidFill>
                  <a:schemeClr val="bg1"/>
                </a:solidFill>
              </a:rPr>
              <a:t> </a:t>
            </a:r>
            <a:r>
              <a:rPr lang="en-US" sz="3800" b="1" u="sng" dirty="0" err="1">
                <a:solidFill>
                  <a:schemeClr val="bg1"/>
                </a:solidFill>
              </a:rPr>
              <a:t>nhân</a:t>
            </a:r>
            <a:r>
              <a:rPr lang="en-US" sz="3800" u="sng" dirty="0">
                <a:solidFill>
                  <a:schemeClr val="bg1"/>
                </a:solidFill>
              </a:rPr>
              <a:t> </a:t>
            </a:r>
            <a:r>
              <a:rPr lang="en-US" sz="3800" b="1" u="sng" dirty="0" err="1">
                <a:solidFill>
                  <a:schemeClr val="bg1"/>
                </a:solidFill>
              </a:rPr>
              <a:t>trực</a:t>
            </a:r>
            <a:r>
              <a:rPr lang="en-US" sz="3800" b="1" u="sng" dirty="0">
                <a:solidFill>
                  <a:schemeClr val="bg1"/>
                </a:solidFill>
              </a:rPr>
              <a:t> </a:t>
            </a:r>
            <a:r>
              <a:rPr lang="en-US" sz="3800" b="1" u="sng" dirty="0" err="1">
                <a:solidFill>
                  <a:schemeClr val="bg1"/>
                </a:solidFill>
              </a:rPr>
              <a:t>tiếp</a:t>
            </a:r>
            <a:r>
              <a:rPr lang="en-US" sz="3800" i="1" dirty="0">
                <a:solidFill>
                  <a:schemeClr val="bg1"/>
                </a:solidFill>
              </a:rPr>
              <a:t> </a:t>
            </a:r>
            <a:r>
              <a:rPr lang="en-US" sz="3800" dirty="0" err="1">
                <a:solidFill>
                  <a:schemeClr val="bg1"/>
                </a:solidFill>
              </a:rPr>
              <a:t>là</a:t>
            </a:r>
            <a:r>
              <a:rPr lang="en-US" sz="3800" b="1" dirty="0">
                <a:solidFill>
                  <a:schemeClr val="bg1"/>
                </a:solidFill>
              </a:rPr>
              <a:t> </a:t>
            </a:r>
            <a:r>
              <a:rPr lang="en-US" sz="3800" dirty="0" err="1">
                <a:solidFill>
                  <a:schemeClr val="bg1"/>
                </a:solidFill>
              </a:rPr>
              <a:t>sự</a:t>
            </a:r>
            <a:r>
              <a:rPr lang="en-US" sz="3800" dirty="0">
                <a:solidFill>
                  <a:schemeClr val="bg1"/>
                </a:solidFill>
              </a:rPr>
              <a:t> </a:t>
            </a:r>
            <a:r>
              <a:rPr lang="en-US" sz="3800" dirty="0" err="1">
                <a:solidFill>
                  <a:schemeClr val="bg1"/>
                </a:solidFill>
              </a:rPr>
              <a:t>thay</a:t>
            </a:r>
            <a:r>
              <a:rPr lang="en-US" sz="3800" dirty="0">
                <a:solidFill>
                  <a:schemeClr val="bg1"/>
                </a:solidFill>
              </a:rPr>
              <a:t> </a:t>
            </a:r>
            <a:r>
              <a:rPr lang="en-US" sz="3800" dirty="0" err="1">
                <a:solidFill>
                  <a:schemeClr val="bg1"/>
                </a:solidFill>
              </a:rPr>
              <a:t>đổi</a:t>
            </a:r>
            <a:r>
              <a:rPr lang="en-US" sz="3800" dirty="0">
                <a:solidFill>
                  <a:schemeClr val="bg1"/>
                </a:solidFill>
              </a:rPr>
              <a:t> </a:t>
            </a:r>
            <a:r>
              <a:rPr lang="en-US" sz="3800" dirty="0" err="1">
                <a:solidFill>
                  <a:schemeClr val="bg1"/>
                </a:solidFill>
              </a:rPr>
              <a:t>tư</a:t>
            </a:r>
            <a:r>
              <a:rPr lang="en-US" sz="3800" dirty="0">
                <a:solidFill>
                  <a:schemeClr val="bg1"/>
                </a:solidFill>
              </a:rPr>
              <a:t> </a:t>
            </a:r>
            <a:r>
              <a:rPr lang="en-US" sz="3800" dirty="0" err="1">
                <a:solidFill>
                  <a:schemeClr val="bg1"/>
                </a:solidFill>
              </a:rPr>
              <a:t>duy</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điều</a:t>
            </a:r>
            <a:r>
              <a:rPr lang="en-US" sz="3800" dirty="0">
                <a:solidFill>
                  <a:schemeClr val="bg1"/>
                </a:solidFill>
              </a:rPr>
              <a:t> </a:t>
            </a:r>
            <a:r>
              <a:rPr lang="en-US" sz="3800" dirty="0" err="1">
                <a:solidFill>
                  <a:schemeClr val="bg1"/>
                </a:solidFill>
              </a:rPr>
              <a:t>chỉnh</a:t>
            </a:r>
            <a:r>
              <a:rPr lang="en-US" sz="3800" dirty="0">
                <a:solidFill>
                  <a:schemeClr val="bg1"/>
                </a:solidFill>
              </a:rPr>
              <a:t> </a:t>
            </a:r>
            <a:r>
              <a:rPr lang="en-US" sz="3800" dirty="0" err="1">
                <a:solidFill>
                  <a:schemeClr val="bg1"/>
                </a:solidFill>
              </a:rPr>
              <a:t>chính</a:t>
            </a:r>
            <a:r>
              <a:rPr lang="en-US" sz="3800" dirty="0">
                <a:solidFill>
                  <a:schemeClr val="bg1"/>
                </a:solidFill>
              </a:rPr>
              <a:t> </a:t>
            </a:r>
            <a:r>
              <a:rPr lang="en-US" sz="3800" dirty="0" err="1">
                <a:solidFill>
                  <a:schemeClr val="bg1"/>
                </a:solidFill>
              </a:rPr>
              <a:t>sách</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nhất</a:t>
            </a:r>
            <a:r>
              <a:rPr lang="en-US" sz="3800" dirty="0">
                <a:solidFill>
                  <a:schemeClr val="bg1"/>
                </a:solidFill>
              </a:rPr>
              <a:t> </a:t>
            </a:r>
            <a:r>
              <a:rPr lang="en-US" sz="3800" dirty="0" err="1">
                <a:solidFill>
                  <a:schemeClr val="bg1"/>
                </a:solidFill>
              </a:rPr>
              <a:t>là</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lớn</a:t>
            </a:r>
            <a:r>
              <a:rPr lang="en-US" sz="3800" dirty="0">
                <a:solidFill>
                  <a:schemeClr val="bg1"/>
                </a:solidFill>
              </a:rPr>
              <a:t>; </a:t>
            </a:r>
            <a:r>
              <a:rPr lang="en-US" sz="3800" dirty="0" err="1">
                <a:solidFill>
                  <a:schemeClr val="bg1"/>
                </a:solidFill>
              </a:rPr>
              <a:t>từ</a:t>
            </a:r>
            <a:r>
              <a:rPr lang="en-US" sz="3800" dirty="0">
                <a:solidFill>
                  <a:schemeClr val="bg1"/>
                </a:solidFill>
              </a:rPr>
              <a:t> </a:t>
            </a:r>
            <a:r>
              <a:rPr lang="en-US" sz="3800" dirty="0" err="1">
                <a:solidFill>
                  <a:schemeClr val="bg1"/>
                </a:solidFill>
              </a:rPr>
              <a:t>đó</a:t>
            </a:r>
            <a:r>
              <a:rPr lang="en-US" sz="3800" dirty="0">
                <a:solidFill>
                  <a:schemeClr val="bg1"/>
                </a:solidFill>
              </a:rPr>
              <a:t> </a:t>
            </a:r>
            <a:r>
              <a:rPr lang="en-US" sz="3800" dirty="0" err="1">
                <a:solidFill>
                  <a:schemeClr val="bg1"/>
                </a:solidFill>
              </a:rPr>
              <a:t>làm</a:t>
            </a:r>
            <a:r>
              <a:rPr lang="en-US" sz="3800" dirty="0">
                <a:solidFill>
                  <a:schemeClr val="bg1"/>
                </a:solidFill>
              </a:rPr>
              <a:t> </a:t>
            </a:r>
            <a:r>
              <a:rPr lang="en-US" sz="3800" dirty="0" err="1">
                <a:solidFill>
                  <a:schemeClr val="bg1"/>
                </a:solidFill>
              </a:rPr>
              <a:t>xói</a:t>
            </a:r>
            <a:r>
              <a:rPr lang="en-US" sz="3800" dirty="0">
                <a:solidFill>
                  <a:schemeClr val="bg1"/>
                </a:solidFill>
              </a:rPr>
              <a:t> </a:t>
            </a:r>
            <a:r>
              <a:rPr lang="en-US" sz="3800" dirty="0" err="1">
                <a:solidFill>
                  <a:schemeClr val="bg1"/>
                </a:solidFill>
              </a:rPr>
              <a:t>mòn</a:t>
            </a:r>
            <a:r>
              <a:rPr lang="en-US" sz="3800" dirty="0">
                <a:solidFill>
                  <a:schemeClr val="bg1"/>
                </a:solidFill>
              </a:rPr>
              <a:t> </a:t>
            </a:r>
            <a:r>
              <a:rPr lang="en-US" sz="3800" dirty="0" err="1">
                <a:solidFill>
                  <a:schemeClr val="bg1"/>
                </a:solidFill>
              </a:rPr>
              <a:t>cấu</a:t>
            </a:r>
            <a:r>
              <a:rPr lang="en-US" sz="3800" dirty="0">
                <a:solidFill>
                  <a:schemeClr val="bg1"/>
                </a:solidFill>
              </a:rPr>
              <a:t> </a:t>
            </a:r>
            <a:r>
              <a:rPr lang="en-US" sz="3800" dirty="0" err="1">
                <a:solidFill>
                  <a:schemeClr val="bg1"/>
                </a:solidFill>
              </a:rPr>
              <a:t>trúc</a:t>
            </a:r>
            <a:r>
              <a:rPr lang="en-US" sz="3800" dirty="0">
                <a:solidFill>
                  <a:schemeClr val="bg1"/>
                </a:solidFill>
              </a:rPr>
              <a:t> </a:t>
            </a:r>
            <a:r>
              <a:rPr lang="en-US" sz="3800" dirty="0" err="1">
                <a:solidFill>
                  <a:schemeClr val="bg1"/>
                </a:solidFill>
              </a:rPr>
              <a:t>hiện</a:t>
            </a:r>
            <a:r>
              <a:rPr lang="en-US" sz="3800" dirty="0">
                <a:solidFill>
                  <a:schemeClr val="bg1"/>
                </a:solidFill>
              </a:rPr>
              <a:t> </a:t>
            </a:r>
            <a:r>
              <a:rPr lang="en-US" sz="3800" dirty="0" err="1">
                <a:solidFill>
                  <a:schemeClr val="bg1"/>
                </a:solidFill>
              </a:rPr>
              <a:t>hành</a:t>
            </a:r>
            <a:r>
              <a:rPr lang="en-US" sz="3800" dirty="0">
                <a:solidFill>
                  <a:schemeClr val="bg1"/>
                </a:solidFill>
              </a:rPr>
              <a:t>. </a:t>
            </a:r>
          </a:p>
          <a:p>
            <a:pPr algn="just">
              <a:buFont typeface="Wingdings"/>
              <a:buChar char="è"/>
            </a:pPr>
            <a:endParaRPr lang="en-US" sz="3800" dirty="0">
              <a:solidFill>
                <a:schemeClr val="bg1"/>
              </a:solidFill>
            </a:endParaRPr>
          </a:p>
          <a:p>
            <a:pPr algn="just"/>
            <a:r>
              <a:rPr lang="en-US" sz="3800" b="1" u="sng" dirty="0">
                <a:solidFill>
                  <a:schemeClr val="bg1"/>
                </a:solidFill>
                <a:sym typeface="Wingdings"/>
              </a:rPr>
              <a:t></a:t>
            </a:r>
            <a:r>
              <a:rPr lang="en-US" sz="3800" b="1" u="sng" dirty="0">
                <a:solidFill>
                  <a:schemeClr val="bg1"/>
                </a:solidFill>
              </a:rPr>
              <a:t> </a:t>
            </a:r>
            <a:r>
              <a:rPr lang="en-US" sz="3800" b="1" u="sng" dirty="0" err="1">
                <a:solidFill>
                  <a:schemeClr val="bg1"/>
                </a:solidFill>
              </a:rPr>
              <a:t>Nguyên</a:t>
            </a:r>
            <a:r>
              <a:rPr lang="en-US" sz="3800" b="1" u="sng" dirty="0">
                <a:solidFill>
                  <a:schemeClr val="bg1"/>
                </a:solidFill>
              </a:rPr>
              <a:t> </a:t>
            </a:r>
            <a:r>
              <a:rPr lang="en-US" sz="3800" b="1" u="sng" dirty="0" err="1">
                <a:solidFill>
                  <a:schemeClr val="bg1"/>
                </a:solidFill>
              </a:rPr>
              <a:t>nhân</a:t>
            </a:r>
            <a:r>
              <a:rPr lang="en-US" sz="3800" b="1" u="sng" dirty="0">
                <a:solidFill>
                  <a:schemeClr val="bg1"/>
                </a:solidFill>
              </a:rPr>
              <a:t> </a:t>
            </a:r>
            <a:r>
              <a:rPr lang="en-US" sz="3800" b="1" u="sng" dirty="0" err="1">
                <a:solidFill>
                  <a:schemeClr val="bg1"/>
                </a:solidFill>
              </a:rPr>
              <a:t>sâu</a:t>
            </a:r>
            <a:r>
              <a:rPr lang="en-US" sz="3800" b="1" u="sng" dirty="0">
                <a:solidFill>
                  <a:schemeClr val="bg1"/>
                </a:solidFill>
              </a:rPr>
              <a:t> </a:t>
            </a:r>
            <a:r>
              <a:rPr lang="en-US" sz="3800" b="1" u="sng" dirty="0" err="1">
                <a:solidFill>
                  <a:schemeClr val="bg1"/>
                </a:solidFill>
              </a:rPr>
              <a:t>xa</a:t>
            </a:r>
            <a:r>
              <a:rPr lang="en-US" sz="3800" dirty="0">
                <a:solidFill>
                  <a:schemeClr val="bg1"/>
                </a:solidFill>
              </a:rPr>
              <a:t> </a:t>
            </a:r>
            <a:r>
              <a:rPr lang="en-US" sz="3800" dirty="0" err="1">
                <a:solidFill>
                  <a:schemeClr val="bg1"/>
                </a:solidFill>
              </a:rPr>
              <a:t>là</a:t>
            </a:r>
            <a:r>
              <a:rPr lang="en-US" sz="3800" dirty="0">
                <a:solidFill>
                  <a:schemeClr val="bg1"/>
                </a:solidFill>
              </a:rPr>
              <a:t> do </a:t>
            </a:r>
            <a:r>
              <a:rPr lang="en-US" sz="3800" dirty="0" err="1">
                <a:solidFill>
                  <a:schemeClr val="bg1"/>
                </a:solidFill>
              </a:rPr>
              <a:t>sự</a:t>
            </a:r>
            <a:r>
              <a:rPr lang="en-US" sz="3800" dirty="0">
                <a:solidFill>
                  <a:schemeClr val="bg1"/>
                </a:solidFill>
              </a:rPr>
              <a:t> </a:t>
            </a:r>
            <a:r>
              <a:rPr lang="en-US" sz="3800" dirty="0" err="1">
                <a:solidFill>
                  <a:schemeClr val="bg1"/>
                </a:solidFill>
              </a:rPr>
              <a:t>thay</a:t>
            </a:r>
            <a:r>
              <a:rPr lang="en-US" sz="3800" dirty="0">
                <a:solidFill>
                  <a:schemeClr val="bg1"/>
                </a:solidFill>
              </a:rPr>
              <a:t> </a:t>
            </a:r>
            <a:r>
              <a:rPr lang="en-US" sz="3800" dirty="0" err="1">
                <a:solidFill>
                  <a:schemeClr val="bg1"/>
                </a:solidFill>
              </a:rPr>
              <a:t>đổi</a:t>
            </a:r>
            <a:r>
              <a:rPr lang="en-US" sz="3800" dirty="0">
                <a:solidFill>
                  <a:schemeClr val="bg1"/>
                </a:solidFill>
              </a:rPr>
              <a:t> </a:t>
            </a:r>
            <a:r>
              <a:rPr lang="en-US" sz="3800" dirty="0" err="1">
                <a:solidFill>
                  <a:schemeClr val="bg1"/>
                </a:solidFill>
              </a:rPr>
              <a:t>trong</a:t>
            </a:r>
            <a:r>
              <a:rPr lang="en-US" sz="3800" dirty="0">
                <a:solidFill>
                  <a:schemeClr val="bg1"/>
                </a:solidFill>
              </a:rPr>
              <a:t> </a:t>
            </a:r>
            <a:r>
              <a:rPr lang="en-US" sz="3800" dirty="0" err="1">
                <a:solidFill>
                  <a:schemeClr val="bg1"/>
                </a:solidFill>
              </a:rPr>
              <a:t>sức</a:t>
            </a:r>
            <a:r>
              <a:rPr lang="en-US" sz="3800" dirty="0">
                <a:solidFill>
                  <a:schemeClr val="bg1"/>
                </a:solidFill>
              </a:rPr>
              <a:t> </a:t>
            </a:r>
            <a:r>
              <a:rPr lang="en-US" sz="3800" dirty="0" err="1">
                <a:solidFill>
                  <a:schemeClr val="bg1"/>
                </a:solidFill>
              </a:rPr>
              <a:t>mạnh</a:t>
            </a:r>
            <a:r>
              <a:rPr lang="en-US" sz="3800" dirty="0">
                <a:solidFill>
                  <a:schemeClr val="bg1"/>
                </a:solidFill>
              </a:rPr>
              <a:t> </a:t>
            </a:r>
            <a:r>
              <a:rPr lang="en-US" sz="3800" dirty="0" err="1">
                <a:solidFill>
                  <a:schemeClr val="bg1"/>
                </a:solidFill>
              </a:rPr>
              <a:t>tổng</a:t>
            </a:r>
            <a:r>
              <a:rPr lang="en-US" sz="3800" dirty="0">
                <a:solidFill>
                  <a:schemeClr val="bg1"/>
                </a:solidFill>
              </a:rPr>
              <a:t> </a:t>
            </a:r>
            <a:r>
              <a:rPr lang="en-US" sz="3800" dirty="0" err="1">
                <a:solidFill>
                  <a:schemeClr val="bg1"/>
                </a:solidFill>
              </a:rPr>
              <a:t>thể</a:t>
            </a:r>
            <a:r>
              <a:rPr lang="en-US" sz="3800" dirty="0">
                <a:solidFill>
                  <a:schemeClr val="bg1"/>
                </a:solidFill>
              </a:rPr>
              <a:t> </a:t>
            </a:r>
            <a:r>
              <a:rPr lang="en-US" sz="3800" dirty="0" err="1">
                <a:solidFill>
                  <a:schemeClr val="bg1"/>
                </a:solidFill>
              </a:rPr>
              <a:t>giữa</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hệ</a:t>
            </a:r>
            <a:r>
              <a:rPr lang="en-US" sz="3800" dirty="0">
                <a:solidFill>
                  <a:schemeClr val="bg1"/>
                </a:solidFill>
              </a:rPr>
              <a:t> </a:t>
            </a:r>
            <a:r>
              <a:rPr lang="en-US" sz="3800" dirty="0" err="1">
                <a:solidFill>
                  <a:schemeClr val="bg1"/>
                </a:solidFill>
              </a:rPr>
              <a:t>quả</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những</a:t>
            </a:r>
            <a:r>
              <a:rPr lang="en-US" sz="3800" dirty="0">
                <a:solidFill>
                  <a:schemeClr val="bg1"/>
                </a:solidFill>
              </a:rPr>
              <a:t> </a:t>
            </a:r>
            <a:r>
              <a:rPr lang="en-US" sz="3800" dirty="0" err="1">
                <a:solidFill>
                  <a:schemeClr val="bg1"/>
                </a:solidFill>
              </a:rPr>
              <a:t>xu</a:t>
            </a:r>
            <a:r>
              <a:rPr lang="en-US" sz="3800" dirty="0">
                <a:solidFill>
                  <a:schemeClr val="bg1"/>
                </a:solidFill>
              </a:rPr>
              <a:t> </a:t>
            </a:r>
            <a:r>
              <a:rPr lang="en-US" sz="3800" dirty="0" err="1">
                <a:solidFill>
                  <a:schemeClr val="bg1"/>
                </a:solidFill>
              </a:rPr>
              <a:t>hướng</a:t>
            </a:r>
            <a:r>
              <a:rPr lang="en-US" sz="3800" dirty="0">
                <a:solidFill>
                  <a:schemeClr val="bg1"/>
                </a:solidFill>
              </a:rPr>
              <a:t> </a:t>
            </a:r>
            <a:r>
              <a:rPr lang="en-US" sz="3800" dirty="0" err="1">
                <a:solidFill>
                  <a:schemeClr val="bg1"/>
                </a:solidFill>
              </a:rPr>
              <a:t>đã</a:t>
            </a:r>
            <a:r>
              <a:rPr lang="en-US" sz="3800" dirty="0">
                <a:solidFill>
                  <a:schemeClr val="bg1"/>
                </a:solidFill>
              </a:rPr>
              <a:t> </a:t>
            </a:r>
            <a:r>
              <a:rPr lang="en-US" sz="3800" dirty="0" err="1">
                <a:solidFill>
                  <a:schemeClr val="bg1"/>
                </a:solidFill>
              </a:rPr>
              <a:t>tích</a:t>
            </a:r>
            <a:r>
              <a:rPr lang="en-US" sz="3800" dirty="0">
                <a:solidFill>
                  <a:schemeClr val="bg1"/>
                </a:solidFill>
              </a:rPr>
              <a:t> </a:t>
            </a:r>
            <a:r>
              <a:rPr lang="en-US" sz="3800" dirty="0" err="1">
                <a:solidFill>
                  <a:schemeClr val="bg1"/>
                </a:solidFill>
              </a:rPr>
              <a:t>tụ</a:t>
            </a:r>
            <a:r>
              <a:rPr lang="en-US" sz="3800" dirty="0">
                <a:solidFill>
                  <a:schemeClr val="bg1"/>
                </a:solidFill>
              </a:rPr>
              <a:t> </a:t>
            </a:r>
            <a:r>
              <a:rPr lang="en-US" sz="3800" dirty="0" err="1">
                <a:solidFill>
                  <a:schemeClr val="bg1"/>
                </a:solidFill>
              </a:rPr>
              <a:t>trong</a:t>
            </a:r>
            <a:r>
              <a:rPr lang="en-US" sz="3800" dirty="0">
                <a:solidFill>
                  <a:schemeClr val="bg1"/>
                </a:solidFill>
              </a:rPr>
              <a:t> </a:t>
            </a:r>
            <a:r>
              <a:rPr lang="en-US" sz="3800" dirty="0" err="1">
                <a:solidFill>
                  <a:schemeClr val="bg1"/>
                </a:solidFill>
              </a:rPr>
              <a:t>nhiều</a:t>
            </a:r>
            <a:r>
              <a:rPr lang="en-US" sz="3800" dirty="0">
                <a:solidFill>
                  <a:schemeClr val="bg1"/>
                </a:solidFill>
              </a:rPr>
              <a:t> </a:t>
            </a:r>
            <a:r>
              <a:rPr lang="en-US" sz="3800" dirty="0" err="1">
                <a:solidFill>
                  <a:schemeClr val="bg1"/>
                </a:solidFill>
              </a:rPr>
              <a:t>năm</a:t>
            </a:r>
            <a:r>
              <a:rPr lang="en-US" sz="3800" dirty="0">
                <a:solidFill>
                  <a:schemeClr val="bg1"/>
                </a:solidFill>
              </a:rPr>
              <a:t> </a:t>
            </a:r>
            <a:r>
              <a:rPr lang="en-US" sz="3800" dirty="0" err="1">
                <a:solidFill>
                  <a:schemeClr val="bg1"/>
                </a:solidFill>
              </a:rPr>
              <a:t>như</a:t>
            </a:r>
            <a:r>
              <a:rPr lang="en-US" sz="3800" dirty="0">
                <a:solidFill>
                  <a:schemeClr val="bg1"/>
                </a:solidFill>
              </a:rPr>
              <a:t> </a:t>
            </a:r>
            <a:r>
              <a:rPr lang="en-US" sz="3800" dirty="0" err="1">
                <a:solidFill>
                  <a:schemeClr val="bg1"/>
                </a:solidFill>
              </a:rPr>
              <a:t>chủ</a:t>
            </a:r>
            <a:r>
              <a:rPr lang="en-US" sz="3800" dirty="0">
                <a:solidFill>
                  <a:schemeClr val="bg1"/>
                </a:solidFill>
              </a:rPr>
              <a:t> </a:t>
            </a:r>
            <a:r>
              <a:rPr lang="en-US" sz="3800" dirty="0" err="1">
                <a:solidFill>
                  <a:schemeClr val="bg1"/>
                </a:solidFill>
              </a:rPr>
              <a:t>nghĩa</a:t>
            </a:r>
            <a:r>
              <a:rPr lang="en-US" sz="3800" dirty="0">
                <a:solidFill>
                  <a:schemeClr val="bg1"/>
                </a:solidFill>
              </a:rPr>
              <a:t> </a:t>
            </a:r>
            <a:r>
              <a:rPr lang="en-US" sz="3800" dirty="0" err="1">
                <a:solidFill>
                  <a:schemeClr val="bg1"/>
                </a:solidFill>
              </a:rPr>
              <a:t>cường</a:t>
            </a:r>
            <a:r>
              <a:rPr lang="en-US" sz="3800" dirty="0">
                <a:solidFill>
                  <a:schemeClr val="bg1"/>
                </a:solidFill>
              </a:rPr>
              <a:t> </a:t>
            </a:r>
            <a:r>
              <a:rPr lang="en-US" sz="3800" dirty="0" err="1">
                <a:solidFill>
                  <a:schemeClr val="bg1"/>
                </a:solidFill>
              </a:rPr>
              <a:t>quyền</a:t>
            </a:r>
            <a:r>
              <a:rPr lang="en-US" sz="3800" dirty="0">
                <a:solidFill>
                  <a:schemeClr val="bg1"/>
                </a:solidFill>
              </a:rPr>
              <a:t>, </a:t>
            </a:r>
            <a:r>
              <a:rPr lang="en-US" sz="3800" dirty="0" err="1">
                <a:solidFill>
                  <a:schemeClr val="bg1"/>
                </a:solidFill>
              </a:rPr>
              <a:t>xu</a:t>
            </a:r>
            <a:r>
              <a:rPr lang="en-US" sz="3800" dirty="0">
                <a:solidFill>
                  <a:schemeClr val="bg1"/>
                </a:solidFill>
              </a:rPr>
              <a:t> </a:t>
            </a:r>
            <a:r>
              <a:rPr lang="en-US" sz="3800" dirty="0" err="1">
                <a:solidFill>
                  <a:schemeClr val="bg1"/>
                </a:solidFill>
              </a:rPr>
              <a:t>hướng</a:t>
            </a:r>
            <a:r>
              <a:rPr lang="en-US" sz="3800" dirty="0">
                <a:solidFill>
                  <a:schemeClr val="bg1"/>
                </a:solidFill>
              </a:rPr>
              <a:t> </a:t>
            </a:r>
            <a:r>
              <a:rPr lang="en-US" sz="3800" dirty="0" err="1">
                <a:solidFill>
                  <a:schemeClr val="bg1"/>
                </a:solidFill>
              </a:rPr>
              <a:t>dân</a:t>
            </a:r>
            <a:r>
              <a:rPr lang="en-US" sz="3800" dirty="0">
                <a:solidFill>
                  <a:schemeClr val="bg1"/>
                </a:solidFill>
              </a:rPr>
              <a:t> </a:t>
            </a:r>
            <a:r>
              <a:rPr lang="en-US" sz="3800" dirty="0" err="1">
                <a:solidFill>
                  <a:schemeClr val="bg1"/>
                </a:solidFill>
              </a:rPr>
              <a:t>tuý</a:t>
            </a:r>
            <a:r>
              <a:rPr lang="en-US" sz="3800" dirty="0">
                <a:solidFill>
                  <a:schemeClr val="bg1"/>
                </a:solidFill>
              </a:rPr>
              <a:t>, </a:t>
            </a:r>
            <a:r>
              <a:rPr lang="en-US" sz="3800" dirty="0" err="1">
                <a:solidFill>
                  <a:schemeClr val="bg1"/>
                </a:solidFill>
              </a:rPr>
              <a:t>suy</a:t>
            </a:r>
            <a:r>
              <a:rPr lang="en-US" sz="3800" dirty="0">
                <a:solidFill>
                  <a:schemeClr val="bg1"/>
                </a:solidFill>
              </a:rPr>
              <a:t> </a:t>
            </a:r>
            <a:r>
              <a:rPr lang="en-US" sz="3800" dirty="0" err="1">
                <a:solidFill>
                  <a:schemeClr val="bg1"/>
                </a:solidFill>
              </a:rPr>
              <a:t>giảm</a:t>
            </a:r>
            <a:r>
              <a:rPr lang="en-US" sz="3800" dirty="0">
                <a:solidFill>
                  <a:schemeClr val="bg1"/>
                </a:solidFill>
              </a:rPr>
              <a:t> </a:t>
            </a:r>
            <a:r>
              <a:rPr lang="en-US" sz="3800" dirty="0" err="1">
                <a:solidFill>
                  <a:schemeClr val="bg1"/>
                </a:solidFill>
              </a:rPr>
              <a:t>lòng</a:t>
            </a:r>
            <a:r>
              <a:rPr lang="en-US" sz="3800" dirty="0">
                <a:solidFill>
                  <a:schemeClr val="bg1"/>
                </a:solidFill>
              </a:rPr>
              <a:t> tin </a:t>
            </a:r>
            <a:r>
              <a:rPr lang="en-US" sz="3800" dirty="0" err="1">
                <a:solidFill>
                  <a:schemeClr val="bg1"/>
                </a:solidFill>
              </a:rPr>
              <a:t>chiến</a:t>
            </a:r>
            <a:r>
              <a:rPr lang="en-US" sz="3800" dirty="0">
                <a:solidFill>
                  <a:schemeClr val="bg1"/>
                </a:solidFill>
              </a:rPr>
              <a:t> </a:t>
            </a:r>
            <a:r>
              <a:rPr lang="en-US" sz="3800" dirty="0" err="1">
                <a:solidFill>
                  <a:schemeClr val="bg1"/>
                </a:solidFill>
              </a:rPr>
              <a:t>lược</a:t>
            </a:r>
            <a:r>
              <a:rPr lang="en-US" sz="3800" dirty="0">
                <a:solidFill>
                  <a:schemeClr val="bg1"/>
                </a:solidFill>
              </a:rPr>
              <a:t>; </a:t>
            </a:r>
            <a:r>
              <a:rPr lang="en-US" sz="3800" dirty="0" err="1">
                <a:solidFill>
                  <a:schemeClr val="bg1"/>
                </a:solidFill>
              </a:rPr>
              <a:t>cộng</a:t>
            </a:r>
            <a:r>
              <a:rPr lang="en-US" sz="3800" dirty="0">
                <a:solidFill>
                  <a:schemeClr val="bg1"/>
                </a:solidFill>
              </a:rPr>
              <a:t> </a:t>
            </a:r>
            <a:r>
              <a:rPr lang="en-US" sz="3800" dirty="0" err="1">
                <a:solidFill>
                  <a:schemeClr val="bg1"/>
                </a:solidFill>
              </a:rPr>
              <a:t>hưởng</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thách</a:t>
            </a:r>
            <a:r>
              <a:rPr lang="en-US" sz="3800" dirty="0">
                <a:solidFill>
                  <a:schemeClr val="bg1"/>
                </a:solidFill>
              </a:rPr>
              <a:t> </a:t>
            </a:r>
            <a:r>
              <a:rPr lang="en-US" sz="3800" dirty="0" err="1">
                <a:solidFill>
                  <a:schemeClr val="bg1"/>
                </a:solidFill>
              </a:rPr>
              <a:t>thức</a:t>
            </a:r>
            <a:r>
              <a:rPr lang="en-US" sz="3800" dirty="0">
                <a:solidFill>
                  <a:schemeClr val="bg1"/>
                </a:solidFill>
              </a:rPr>
              <a:t> an </a:t>
            </a:r>
            <a:r>
              <a:rPr lang="en-US" sz="3800" dirty="0" err="1">
                <a:solidFill>
                  <a:schemeClr val="bg1"/>
                </a:solidFill>
              </a:rPr>
              <a:t>ninh</a:t>
            </a:r>
            <a:r>
              <a:rPr lang="en-US" sz="3800" dirty="0">
                <a:solidFill>
                  <a:schemeClr val="bg1"/>
                </a:solidFill>
              </a:rPr>
              <a:t> </a:t>
            </a:r>
            <a:r>
              <a:rPr lang="en-US" sz="3800" dirty="0" err="1">
                <a:solidFill>
                  <a:schemeClr val="bg1"/>
                </a:solidFill>
              </a:rPr>
              <a:t>truyền</a:t>
            </a:r>
            <a:r>
              <a:rPr lang="en-US" sz="3800" dirty="0">
                <a:solidFill>
                  <a:schemeClr val="bg1"/>
                </a:solidFill>
              </a:rPr>
              <a:t> </a:t>
            </a:r>
            <a:r>
              <a:rPr lang="en-US" sz="3800" dirty="0" err="1">
                <a:solidFill>
                  <a:schemeClr val="bg1"/>
                </a:solidFill>
              </a:rPr>
              <a:t>thống</a:t>
            </a:r>
            <a:r>
              <a:rPr lang="en-US" sz="3800" dirty="0">
                <a:solidFill>
                  <a:schemeClr val="bg1"/>
                </a:solidFill>
              </a:rPr>
              <a:t> </a:t>
            </a:r>
            <a:r>
              <a:rPr lang="en-US" sz="3800" dirty="0" err="1">
                <a:solidFill>
                  <a:schemeClr val="bg1"/>
                </a:solidFill>
              </a:rPr>
              <a:t>và</a:t>
            </a:r>
            <a:r>
              <a:rPr lang="en-US" sz="3800" dirty="0">
                <a:solidFill>
                  <a:schemeClr val="bg1"/>
                </a:solidFill>
              </a:rPr>
              <a:t> phi </a:t>
            </a:r>
            <a:r>
              <a:rPr lang="en-US" sz="3800" dirty="0" err="1">
                <a:solidFill>
                  <a:schemeClr val="bg1"/>
                </a:solidFill>
              </a:rPr>
              <a:t>truyền</a:t>
            </a:r>
            <a:r>
              <a:rPr lang="en-US" sz="3800" dirty="0">
                <a:solidFill>
                  <a:schemeClr val="bg1"/>
                </a:solidFill>
              </a:rPr>
              <a:t> </a:t>
            </a:r>
            <a:r>
              <a:rPr lang="en-US" sz="3800" dirty="0" err="1">
                <a:solidFill>
                  <a:schemeClr val="bg1"/>
                </a:solidFill>
              </a:rPr>
              <a:t>thống</a:t>
            </a:r>
            <a:r>
              <a:rPr lang="en-US" sz="3800" dirty="0">
                <a:solidFill>
                  <a:schemeClr val="bg1"/>
                </a:solidFill>
              </a:rPr>
              <a:t>.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0" y="1253268"/>
            <a:ext cx="14351431"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800" b="1" dirty="0">
                <a:solidFill>
                  <a:schemeClr val="bg1"/>
                </a:solidFill>
              </a:rPr>
              <a:t>1.1 “</a:t>
            </a:r>
            <a:r>
              <a:rPr lang="en-US" sz="3800" b="1" i="1" dirty="0" err="1">
                <a:solidFill>
                  <a:schemeClr val="bg1"/>
                </a:solidFill>
              </a:rPr>
              <a:t>Bối</a:t>
            </a:r>
            <a:r>
              <a:rPr lang="en-US" sz="3800" b="1" i="1" dirty="0">
                <a:solidFill>
                  <a:schemeClr val="bg1"/>
                </a:solidFill>
              </a:rPr>
              <a:t> </a:t>
            </a:r>
            <a:r>
              <a:rPr lang="en-US" sz="3800" b="1" i="1" dirty="0" err="1">
                <a:solidFill>
                  <a:schemeClr val="bg1"/>
                </a:solidFill>
              </a:rPr>
              <a:t>cảnh</a:t>
            </a:r>
            <a:r>
              <a:rPr lang="en-US" sz="3800" b="1" i="1" dirty="0">
                <a:solidFill>
                  <a:schemeClr val="bg1"/>
                </a:solidFill>
              </a:rPr>
              <a:t> </a:t>
            </a:r>
            <a:r>
              <a:rPr lang="en-US" sz="3800" b="1" i="1" dirty="0" err="1">
                <a:solidFill>
                  <a:schemeClr val="bg1"/>
                </a:solidFill>
              </a:rPr>
              <a:t>thế</a:t>
            </a:r>
            <a:r>
              <a:rPr lang="en-US" sz="3800" b="1" i="1" dirty="0">
                <a:solidFill>
                  <a:schemeClr val="bg1"/>
                </a:solidFill>
              </a:rPr>
              <a:t> </a:t>
            </a:r>
            <a:r>
              <a:rPr lang="en-US" sz="3800" b="1" i="1" dirty="0" err="1">
                <a:solidFill>
                  <a:schemeClr val="bg1"/>
                </a:solidFill>
              </a:rPr>
              <a:t>giới</a:t>
            </a:r>
            <a:r>
              <a:rPr lang="en-US" sz="3800" b="1" i="1" dirty="0">
                <a:solidFill>
                  <a:schemeClr val="bg1"/>
                </a:solidFill>
              </a:rPr>
              <a:t> </a:t>
            </a:r>
            <a:r>
              <a:rPr lang="en-US" sz="3800" b="1" i="1" dirty="0" err="1">
                <a:solidFill>
                  <a:schemeClr val="bg1"/>
                </a:solidFill>
              </a:rPr>
              <a:t>diễn</a:t>
            </a:r>
            <a:r>
              <a:rPr lang="en-US" sz="3800" b="1" i="1" dirty="0">
                <a:solidFill>
                  <a:schemeClr val="bg1"/>
                </a:solidFill>
              </a:rPr>
              <a:t> </a:t>
            </a:r>
            <a:r>
              <a:rPr lang="en-US" sz="3800" b="1" i="1" dirty="0" err="1">
                <a:solidFill>
                  <a:schemeClr val="bg1"/>
                </a:solidFill>
              </a:rPr>
              <a:t>biến</a:t>
            </a:r>
            <a:r>
              <a:rPr lang="en-US" sz="3800" b="1" i="1" dirty="0">
                <a:solidFill>
                  <a:schemeClr val="bg1"/>
                </a:solidFill>
              </a:rPr>
              <a:t> </a:t>
            </a:r>
            <a:r>
              <a:rPr lang="en-US" sz="3800" b="1" i="1" dirty="0" err="1">
                <a:solidFill>
                  <a:schemeClr val="bg1"/>
                </a:solidFill>
              </a:rPr>
              <a:t>nhanh</a:t>
            </a:r>
            <a:r>
              <a:rPr lang="en-US" sz="3800" b="1" i="1" dirty="0">
                <a:solidFill>
                  <a:schemeClr val="bg1"/>
                </a:solidFill>
              </a:rPr>
              <a:t>, </a:t>
            </a:r>
            <a:r>
              <a:rPr lang="en-US" sz="3800" b="1" i="1" dirty="0" err="1">
                <a:solidFill>
                  <a:schemeClr val="bg1"/>
                </a:solidFill>
              </a:rPr>
              <a:t>phức</a:t>
            </a:r>
            <a:r>
              <a:rPr lang="en-US" sz="3800" b="1" i="1" dirty="0">
                <a:solidFill>
                  <a:schemeClr val="bg1"/>
                </a:solidFill>
              </a:rPr>
              <a:t> </a:t>
            </a:r>
            <a:r>
              <a:rPr lang="en-US" sz="3800" b="1" i="1" dirty="0" err="1">
                <a:solidFill>
                  <a:schemeClr val="bg1"/>
                </a:solidFill>
              </a:rPr>
              <a:t>tạp</a:t>
            </a:r>
            <a:r>
              <a:rPr lang="en-US" sz="3800" b="1" i="1" dirty="0">
                <a:solidFill>
                  <a:schemeClr val="bg1"/>
                </a:solidFill>
              </a:rPr>
              <a:t>, </a:t>
            </a:r>
            <a:r>
              <a:rPr lang="en-US" sz="3800" b="1" i="1" dirty="0" err="1">
                <a:solidFill>
                  <a:schemeClr val="bg1"/>
                </a:solidFill>
              </a:rPr>
              <a:t>bất</a:t>
            </a:r>
            <a:r>
              <a:rPr lang="en-US" sz="3800" b="1" i="1" dirty="0">
                <a:solidFill>
                  <a:schemeClr val="bg1"/>
                </a:solidFill>
              </a:rPr>
              <a:t> </a:t>
            </a:r>
            <a:r>
              <a:rPr lang="en-US" sz="3800" b="1" i="1" dirty="0" err="1">
                <a:solidFill>
                  <a:schemeClr val="bg1"/>
                </a:solidFill>
              </a:rPr>
              <a:t>ổn</a:t>
            </a:r>
            <a:r>
              <a:rPr lang="en-US" sz="3800" b="1" i="1" dirty="0">
                <a:solidFill>
                  <a:schemeClr val="bg1"/>
                </a:solidFill>
              </a:rPr>
              <a:t>, </a:t>
            </a:r>
            <a:r>
              <a:rPr lang="en-US" sz="3800" b="1" i="1" dirty="0" err="1">
                <a:solidFill>
                  <a:schemeClr val="bg1"/>
                </a:solidFill>
              </a:rPr>
              <a:t>khó</a:t>
            </a:r>
            <a:r>
              <a:rPr lang="en-US" sz="3800" b="1" i="1" dirty="0">
                <a:solidFill>
                  <a:schemeClr val="bg1"/>
                </a:solidFill>
              </a:rPr>
              <a:t> </a:t>
            </a:r>
            <a:r>
              <a:rPr lang="en-US" sz="3800" b="1" i="1" dirty="0" err="1">
                <a:solidFill>
                  <a:schemeClr val="bg1"/>
                </a:solidFill>
              </a:rPr>
              <a:t>lường</a:t>
            </a:r>
            <a:r>
              <a:rPr lang="en-US" sz="3800" b="1" i="1" dirty="0">
                <a:solidFill>
                  <a:schemeClr val="bg1"/>
                </a:solidFill>
              </a:rPr>
              <a:t>, </a:t>
            </a:r>
            <a:r>
              <a:rPr lang="en-US" sz="3800" b="1" i="1" dirty="0" err="1">
                <a:solidFill>
                  <a:schemeClr val="bg1"/>
                </a:solidFill>
              </a:rPr>
              <a:t>khó</a:t>
            </a:r>
            <a:r>
              <a:rPr lang="en-US" sz="3800" b="1" i="1" dirty="0">
                <a:solidFill>
                  <a:schemeClr val="bg1"/>
                </a:solidFill>
              </a:rPr>
              <a:t> </a:t>
            </a:r>
            <a:r>
              <a:rPr lang="en-US" sz="3800" b="1" i="1" dirty="0" err="1">
                <a:solidFill>
                  <a:schemeClr val="bg1"/>
                </a:solidFill>
              </a:rPr>
              <a:t>khăn</a:t>
            </a:r>
            <a:r>
              <a:rPr lang="en-US" sz="3800" b="1" i="1" dirty="0">
                <a:solidFill>
                  <a:schemeClr val="bg1"/>
                </a:solidFill>
              </a:rPr>
              <a:t>, </a:t>
            </a:r>
            <a:r>
              <a:rPr lang="en-US" sz="3800" b="1" i="1" dirty="0" err="1">
                <a:solidFill>
                  <a:schemeClr val="bg1"/>
                </a:solidFill>
              </a:rPr>
              <a:t>thách</a:t>
            </a:r>
            <a:r>
              <a:rPr lang="en-US" sz="3800" b="1" i="1" dirty="0">
                <a:solidFill>
                  <a:schemeClr val="bg1"/>
                </a:solidFill>
              </a:rPr>
              <a:t> </a:t>
            </a:r>
            <a:r>
              <a:rPr lang="en-US" sz="3800" b="1" i="1" dirty="0" err="1">
                <a:solidFill>
                  <a:schemeClr val="bg1"/>
                </a:solidFill>
              </a:rPr>
              <a:t>thức</a:t>
            </a:r>
            <a:r>
              <a:rPr lang="en-US" sz="3800" b="1" i="1" dirty="0">
                <a:solidFill>
                  <a:schemeClr val="bg1"/>
                </a:solidFill>
              </a:rPr>
              <a:t> </a:t>
            </a:r>
            <a:r>
              <a:rPr lang="en-US" sz="3800" b="1" i="1" dirty="0" err="1">
                <a:solidFill>
                  <a:schemeClr val="bg1"/>
                </a:solidFill>
              </a:rPr>
              <a:t>nhiều</a:t>
            </a:r>
            <a:r>
              <a:rPr lang="en-US" sz="3800" b="1" i="1" dirty="0">
                <a:solidFill>
                  <a:schemeClr val="bg1"/>
                </a:solidFill>
              </a:rPr>
              <a:t> </a:t>
            </a:r>
            <a:r>
              <a:rPr lang="en-US" sz="3800" b="1" i="1" dirty="0" err="1">
                <a:solidFill>
                  <a:schemeClr val="bg1"/>
                </a:solidFill>
              </a:rPr>
              <a:t>hơn</a:t>
            </a:r>
            <a:r>
              <a:rPr lang="en-US" sz="3800" b="1" i="1" dirty="0">
                <a:solidFill>
                  <a:schemeClr val="bg1"/>
                </a:solidFill>
              </a:rPr>
              <a:t> </a:t>
            </a:r>
            <a:r>
              <a:rPr lang="en-US" sz="3800" b="1" i="1" dirty="0" err="1">
                <a:solidFill>
                  <a:schemeClr val="bg1"/>
                </a:solidFill>
              </a:rPr>
              <a:t>thuận</a:t>
            </a:r>
            <a:r>
              <a:rPr lang="en-US" sz="3800" b="1" i="1" dirty="0">
                <a:solidFill>
                  <a:schemeClr val="bg1"/>
                </a:solidFill>
              </a:rPr>
              <a:t> </a:t>
            </a:r>
            <a:r>
              <a:rPr lang="en-US" sz="3800" b="1" i="1" dirty="0" err="1">
                <a:solidFill>
                  <a:schemeClr val="bg1"/>
                </a:solidFill>
              </a:rPr>
              <a:t>lợi</a:t>
            </a:r>
            <a:r>
              <a:rPr lang="en-US" sz="3800" b="1" i="1" dirty="0">
                <a:solidFill>
                  <a:schemeClr val="bg1"/>
                </a:solidFill>
              </a:rPr>
              <a:t>, </a:t>
            </a:r>
            <a:r>
              <a:rPr lang="en-US" sz="3800" b="1" i="1" dirty="0" err="1">
                <a:solidFill>
                  <a:schemeClr val="bg1"/>
                </a:solidFill>
              </a:rPr>
              <a:t>nhiều</a:t>
            </a:r>
            <a:r>
              <a:rPr lang="en-US" sz="3800" b="1" i="1" dirty="0">
                <a:solidFill>
                  <a:schemeClr val="bg1"/>
                </a:solidFill>
              </a:rPr>
              <a:t> </a:t>
            </a:r>
            <a:r>
              <a:rPr lang="en-US" sz="3800" b="1" i="1" dirty="0" err="1">
                <a:solidFill>
                  <a:schemeClr val="bg1"/>
                </a:solidFill>
              </a:rPr>
              <a:t>vấn</a:t>
            </a:r>
            <a:r>
              <a:rPr lang="en-US" sz="3800" b="1" i="1" dirty="0">
                <a:solidFill>
                  <a:schemeClr val="bg1"/>
                </a:solidFill>
              </a:rPr>
              <a:t> </a:t>
            </a:r>
            <a:r>
              <a:rPr lang="en-US" sz="3800" b="1" i="1" dirty="0" err="1">
                <a:solidFill>
                  <a:schemeClr val="bg1"/>
                </a:solidFill>
              </a:rPr>
              <a:t>đề</a:t>
            </a:r>
            <a:r>
              <a:rPr lang="en-US" sz="3800" b="1" i="1" dirty="0">
                <a:solidFill>
                  <a:schemeClr val="bg1"/>
                </a:solidFill>
              </a:rPr>
              <a:t> </a:t>
            </a:r>
            <a:r>
              <a:rPr lang="en-US" sz="3800" b="1" i="1" dirty="0" err="1">
                <a:solidFill>
                  <a:schemeClr val="bg1"/>
                </a:solidFill>
              </a:rPr>
              <a:t>rất</a:t>
            </a:r>
            <a:r>
              <a:rPr lang="en-US" sz="3800" b="1" i="1" dirty="0">
                <a:solidFill>
                  <a:schemeClr val="bg1"/>
                </a:solidFill>
              </a:rPr>
              <a:t> </a:t>
            </a:r>
            <a:r>
              <a:rPr lang="en-US" sz="3800" b="1" i="1" dirty="0" err="1">
                <a:solidFill>
                  <a:schemeClr val="bg1"/>
                </a:solidFill>
              </a:rPr>
              <a:t>mới</a:t>
            </a:r>
            <a:r>
              <a:rPr lang="en-US" sz="3800" b="1" i="1" dirty="0">
                <a:solidFill>
                  <a:schemeClr val="bg1"/>
                </a:solidFill>
              </a:rPr>
              <a:t>, </a:t>
            </a:r>
            <a:r>
              <a:rPr lang="en-US" sz="3800" b="1" i="1" dirty="0" err="1">
                <a:solidFill>
                  <a:schemeClr val="bg1"/>
                </a:solidFill>
              </a:rPr>
              <a:t>chưa</a:t>
            </a:r>
            <a:r>
              <a:rPr lang="en-US" sz="3800" b="1" i="1" dirty="0">
                <a:solidFill>
                  <a:schemeClr val="bg1"/>
                </a:solidFill>
              </a:rPr>
              <a:t> </a:t>
            </a:r>
            <a:r>
              <a:rPr lang="en-US" sz="3800" b="1" i="1" dirty="0" err="1">
                <a:solidFill>
                  <a:schemeClr val="bg1"/>
                </a:solidFill>
              </a:rPr>
              <a:t>có</a:t>
            </a:r>
            <a:r>
              <a:rPr lang="en-US" sz="3800" b="1" i="1" dirty="0">
                <a:solidFill>
                  <a:schemeClr val="bg1"/>
                </a:solidFill>
              </a:rPr>
              <a:t> </a:t>
            </a:r>
            <a:r>
              <a:rPr lang="en-US" sz="3800" b="1" i="1" dirty="0" err="1">
                <a:solidFill>
                  <a:schemeClr val="bg1"/>
                </a:solidFill>
              </a:rPr>
              <a:t>tiền</a:t>
            </a:r>
            <a:r>
              <a:rPr lang="en-US" sz="3800" b="1" i="1" dirty="0">
                <a:solidFill>
                  <a:schemeClr val="bg1"/>
                </a:solidFill>
              </a:rPr>
              <a:t> </a:t>
            </a:r>
            <a:r>
              <a:rPr lang="en-US" sz="3800" b="1" i="1" dirty="0" err="1">
                <a:solidFill>
                  <a:schemeClr val="bg1"/>
                </a:solidFill>
              </a:rPr>
              <a:t>lệ</a:t>
            </a:r>
            <a:r>
              <a:rPr lang="en-US" sz="3800" b="1" i="1" dirty="0">
                <a:solidFill>
                  <a:schemeClr val="bg1"/>
                </a:solidFill>
              </a:rPr>
              <a:t>”</a:t>
            </a:r>
          </a:p>
          <a:p>
            <a:pPr algn="just"/>
            <a:br>
              <a:rPr lang="en-US" sz="3800" b="1" i="1" dirty="0">
                <a:solidFill>
                  <a:schemeClr val="bg1"/>
                </a:solidFill>
              </a:rPr>
            </a:br>
            <a:r>
              <a:rPr lang="en-US" sz="3800" b="1"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lớn</a:t>
            </a:r>
            <a:r>
              <a:rPr lang="en-US" sz="3800" dirty="0">
                <a:solidFill>
                  <a:schemeClr val="bg1"/>
                </a:solidFill>
              </a:rPr>
              <a:t> </a:t>
            </a:r>
            <a:r>
              <a:rPr lang="en-US" sz="3800" dirty="0" err="1">
                <a:solidFill>
                  <a:schemeClr val="bg1"/>
                </a:solidFill>
              </a:rPr>
              <a:t>điều</a:t>
            </a:r>
            <a:r>
              <a:rPr lang="en-US" sz="3800" dirty="0">
                <a:solidFill>
                  <a:schemeClr val="bg1"/>
                </a:solidFill>
              </a:rPr>
              <a:t> </a:t>
            </a:r>
            <a:r>
              <a:rPr lang="en-US" sz="3800" dirty="0" err="1">
                <a:solidFill>
                  <a:schemeClr val="bg1"/>
                </a:solidFill>
              </a:rPr>
              <a:t>chính</a:t>
            </a:r>
            <a:r>
              <a:rPr lang="en-US" sz="3800" dirty="0">
                <a:solidFill>
                  <a:schemeClr val="bg1"/>
                </a:solidFill>
              </a:rPr>
              <a:t> </a:t>
            </a:r>
            <a:r>
              <a:rPr lang="en-US" sz="3800" dirty="0" err="1">
                <a:solidFill>
                  <a:schemeClr val="bg1"/>
                </a:solidFill>
              </a:rPr>
              <a:t>chính</a:t>
            </a:r>
            <a:r>
              <a:rPr lang="en-US" sz="3800" dirty="0">
                <a:solidFill>
                  <a:schemeClr val="bg1"/>
                </a:solidFill>
              </a:rPr>
              <a:t> </a:t>
            </a:r>
            <a:r>
              <a:rPr lang="en-US" sz="3800" dirty="0" err="1">
                <a:solidFill>
                  <a:schemeClr val="bg1"/>
                </a:solidFill>
              </a:rPr>
              <a:t>sách</a:t>
            </a:r>
            <a:r>
              <a:rPr lang="en-US" sz="3800" dirty="0">
                <a:solidFill>
                  <a:schemeClr val="bg1"/>
                </a:solidFill>
              </a:rPr>
              <a:t> </a:t>
            </a:r>
            <a:r>
              <a:rPr lang="en-US" sz="3800" dirty="0" err="1">
                <a:solidFill>
                  <a:schemeClr val="bg1"/>
                </a:solidFill>
              </a:rPr>
              <a:t>theo</a:t>
            </a:r>
            <a:r>
              <a:rPr lang="en-US" sz="3800" dirty="0">
                <a:solidFill>
                  <a:schemeClr val="bg1"/>
                </a:solidFill>
              </a:rPr>
              <a:t> </a:t>
            </a:r>
            <a:r>
              <a:rPr lang="en-US" sz="3800" dirty="0" err="1">
                <a:solidFill>
                  <a:schemeClr val="bg1"/>
                </a:solidFill>
              </a:rPr>
              <a:t>hướng</a:t>
            </a:r>
            <a:r>
              <a:rPr lang="en-US" sz="3800" dirty="0">
                <a:solidFill>
                  <a:schemeClr val="bg1"/>
                </a:solidFill>
              </a:rPr>
              <a:t> </a:t>
            </a:r>
            <a:r>
              <a:rPr lang="en-US" sz="3800" dirty="0" err="1">
                <a:solidFill>
                  <a:schemeClr val="bg1"/>
                </a:solidFill>
              </a:rPr>
              <a:t>cường</a:t>
            </a:r>
            <a:r>
              <a:rPr lang="en-US" sz="3800" dirty="0">
                <a:solidFill>
                  <a:schemeClr val="bg1"/>
                </a:solidFill>
              </a:rPr>
              <a:t> </a:t>
            </a:r>
            <a:r>
              <a:rPr lang="en-US" sz="3800" dirty="0" err="1">
                <a:solidFill>
                  <a:schemeClr val="bg1"/>
                </a:solidFill>
              </a:rPr>
              <a:t>quyền</a:t>
            </a:r>
            <a:r>
              <a:rPr lang="en-US" sz="3800" dirty="0">
                <a:solidFill>
                  <a:schemeClr val="bg1"/>
                </a:solidFill>
              </a:rPr>
              <a:t>, </a:t>
            </a:r>
            <a:r>
              <a:rPr lang="en-US" sz="3800" dirty="0" err="1">
                <a:solidFill>
                  <a:schemeClr val="bg1"/>
                </a:solidFill>
              </a:rPr>
              <a:t>mang</a:t>
            </a:r>
            <a:r>
              <a:rPr lang="en-US" sz="3800" dirty="0">
                <a:solidFill>
                  <a:schemeClr val="bg1"/>
                </a:solidFill>
              </a:rPr>
              <a:t> </a:t>
            </a:r>
            <a:r>
              <a:rPr lang="en-US" sz="3800" dirty="0" err="1">
                <a:solidFill>
                  <a:schemeClr val="bg1"/>
                </a:solidFill>
              </a:rPr>
              <a:t>tính</a:t>
            </a:r>
            <a:r>
              <a:rPr lang="en-US" sz="3800" dirty="0">
                <a:solidFill>
                  <a:schemeClr val="bg1"/>
                </a:solidFill>
              </a:rPr>
              <a:t> </a:t>
            </a:r>
            <a:r>
              <a:rPr lang="en-US" sz="3800" dirty="0" err="1">
                <a:solidFill>
                  <a:schemeClr val="bg1"/>
                </a:solidFill>
              </a:rPr>
              <a:t>áp</a:t>
            </a:r>
            <a:r>
              <a:rPr lang="en-US" sz="3800" dirty="0">
                <a:solidFill>
                  <a:schemeClr val="bg1"/>
                </a:solidFill>
              </a:rPr>
              <a:t> </a:t>
            </a:r>
            <a:r>
              <a:rPr lang="en-US" sz="3800" dirty="0" err="1">
                <a:solidFill>
                  <a:schemeClr val="bg1"/>
                </a:solidFill>
              </a:rPr>
              <a:t>đặt</a:t>
            </a:r>
            <a:r>
              <a:rPr lang="en-US" sz="3800" dirty="0">
                <a:solidFill>
                  <a:schemeClr val="bg1"/>
                </a:solidFill>
              </a:rPr>
              <a:t>, </a:t>
            </a:r>
            <a:r>
              <a:rPr lang="en-US" sz="3800" dirty="0" err="1">
                <a:solidFill>
                  <a:schemeClr val="bg1"/>
                </a:solidFill>
              </a:rPr>
              <a:t>gây</a:t>
            </a:r>
            <a:r>
              <a:rPr lang="en-US" sz="3800" dirty="0">
                <a:solidFill>
                  <a:schemeClr val="bg1"/>
                </a:solidFill>
              </a:rPr>
              <a:t> </a:t>
            </a:r>
            <a:r>
              <a:rPr lang="en-US" sz="3800" dirty="0" err="1">
                <a:solidFill>
                  <a:schemeClr val="bg1"/>
                </a:solidFill>
              </a:rPr>
              <a:t>bất</a:t>
            </a:r>
            <a:r>
              <a:rPr lang="en-US" sz="3800" dirty="0">
                <a:solidFill>
                  <a:schemeClr val="bg1"/>
                </a:solidFill>
              </a:rPr>
              <a:t> </a:t>
            </a:r>
            <a:r>
              <a:rPr lang="en-US" sz="3800" dirty="0" err="1">
                <a:solidFill>
                  <a:schemeClr val="bg1"/>
                </a:solidFill>
              </a:rPr>
              <a:t>lợi</a:t>
            </a:r>
            <a:r>
              <a:rPr lang="en-US" sz="3800" dirty="0">
                <a:solidFill>
                  <a:schemeClr val="bg1"/>
                </a:solidFill>
              </a:rPr>
              <a:t> </a:t>
            </a:r>
            <a:r>
              <a:rPr lang="en-US" sz="3800" dirty="0" err="1">
                <a:solidFill>
                  <a:schemeClr val="bg1"/>
                </a:solidFill>
              </a:rPr>
              <a:t>tới</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vừa</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nhỏ.</a:t>
            </a:r>
          </a:p>
          <a:p>
            <a:pPr algn="just"/>
            <a:r>
              <a:rPr lang="en-US" sz="3800" dirty="0">
                <a:solidFill>
                  <a:schemeClr val="bg1"/>
                </a:solidFill>
                <a:ea typeface="Times New Roman"/>
                <a:cs typeface="Arial" pitchFamily="34" charset="0"/>
              </a:rPr>
              <a:t>-</a:t>
            </a:r>
            <a:r>
              <a:rPr lang="en-US" sz="3800" dirty="0">
                <a:solidFill>
                  <a:schemeClr val="bg1"/>
                </a:solidFill>
                <a:ea typeface="Times New Roman"/>
              </a:rPr>
              <a:t> </a:t>
            </a:r>
            <a:r>
              <a:rPr lang="en-US" sz="3800" dirty="0" err="1">
                <a:solidFill>
                  <a:schemeClr val="bg1"/>
                </a:solidFill>
                <a:ea typeface="Times New Roman"/>
              </a:rPr>
              <a:t>Các</a:t>
            </a:r>
            <a:r>
              <a:rPr lang="en-US" sz="3800" dirty="0">
                <a:solidFill>
                  <a:schemeClr val="bg1"/>
                </a:solidFill>
                <a:ea typeface="Times New Roman"/>
              </a:rPr>
              <a:t> </a:t>
            </a:r>
            <a:r>
              <a:rPr lang="en-US" sz="3800" dirty="0" err="1">
                <a:solidFill>
                  <a:schemeClr val="bg1"/>
                </a:solidFill>
                <a:ea typeface="Times New Roman"/>
              </a:rPr>
              <a:t>xung</a:t>
            </a:r>
            <a:r>
              <a:rPr lang="en-US" sz="3800" dirty="0">
                <a:solidFill>
                  <a:schemeClr val="bg1"/>
                </a:solidFill>
                <a:ea typeface="Times New Roman"/>
              </a:rPr>
              <a:t> </a:t>
            </a:r>
            <a:r>
              <a:rPr lang="en-US" sz="3800" dirty="0" err="1">
                <a:solidFill>
                  <a:schemeClr val="bg1"/>
                </a:solidFill>
                <a:ea typeface="Times New Roman"/>
              </a:rPr>
              <a:t>đột</a:t>
            </a:r>
            <a:r>
              <a:rPr lang="en-US" sz="3800" dirty="0">
                <a:solidFill>
                  <a:schemeClr val="bg1"/>
                </a:solidFill>
                <a:ea typeface="Times New Roman"/>
              </a:rPr>
              <a:t> </a:t>
            </a:r>
            <a:r>
              <a:rPr lang="en-US" sz="3800" dirty="0" err="1">
                <a:solidFill>
                  <a:schemeClr val="bg1"/>
                </a:solidFill>
                <a:ea typeface="Times New Roman"/>
              </a:rPr>
              <a:t>gia</a:t>
            </a:r>
            <a:r>
              <a:rPr lang="en-US" sz="3800" dirty="0">
                <a:solidFill>
                  <a:schemeClr val="bg1"/>
                </a:solidFill>
                <a:ea typeface="Times New Roman"/>
              </a:rPr>
              <a:t> </a:t>
            </a:r>
            <a:r>
              <a:rPr lang="en-US" sz="3800" dirty="0" err="1">
                <a:solidFill>
                  <a:schemeClr val="bg1"/>
                </a:solidFill>
                <a:ea typeface="Times New Roman"/>
              </a:rPr>
              <a:t>tăng</a:t>
            </a:r>
            <a:r>
              <a:rPr lang="en-US" sz="3800" dirty="0">
                <a:solidFill>
                  <a:schemeClr val="bg1"/>
                </a:solidFill>
                <a:ea typeface="Times New Roman"/>
              </a:rPr>
              <a:t>; </a:t>
            </a:r>
            <a:r>
              <a:rPr lang="en-US" sz="3800" dirty="0" err="1">
                <a:solidFill>
                  <a:schemeClr val="bg1"/>
                </a:solidFill>
                <a:ea typeface="Times New Roman"/>
              </a:rPr>
              <a:t>nguy</a:t>
            </a:r>
            <a:r>
              <a:rPr lang="en-US" sz="3800" dirty="0">
                <a:solidFill>
                  <a:schemeClr val="bg1"/>
                </a:solidFill>
                <a:ea typeface="Times New Roman"/>
              </a:rPr>
              <a:t> </a:t>
            </a:r>
            <a:r>
              <a:rPr lang="en-US" sz="3800" dirty="0" err="1">
                <a:solidFill>
                  <a:schemeClr val="bg1"/>
                </a:solidFill>
                <a:ea typeface="Times New Roman"/>
              </a:rPr>
              <a:t>cơ</a:t>
            </a:r>
            <a:r>
              <a:rPr lang="en-US" sz="3800" dirty="0">
                <a:solidFill>
                  <a:schemeClr val="bg1"/>
                </a:solidFill>
                <a:ea typeface="Times New Roman"/>
              </a:rPr>
              <a:t> </a:t>
            </a:r>
            <a:r>
              <a:rPr lang="en-US" sz="3800" dirty="0" err="1">
                <a:solidFill>
                  <a:schemeClr val="bg1"/>
                </a:solidFill>
                <a:ea typeface="Times New Roman"/>
              </a:rPr>
              <a:t>va</a:t>
            </a:r>
            <a:r>
              <a:rPr lang="en-US" sz="3800" dirty="0">
                <a:solidFill>
                  <a:schemeClr val="bg1"/>
                </a:solidFill>
                <a:ea typeface="Times New Roman"/>
              </a:rPr>
              <a:t> </a:t>
            </a:r>
            <a:r>
              <a:rPr lang="en-US" sz="3800" dirty="0" err="1">
                <a:solidFill>
                  <a:schemeClr val="bg1"/>
                </a:solidFill>
                <a:ea typeface="Times New Roman"/>
              </a:rPr>
              <a:t>chạm</a:t>
            </a:r>
            <a:r>
              <a:rPr lang="en-US" sz="3800" dirty="0">
                <a:solidFill>
                  <a:schemeClr val="bg1"/>
                </a:solidFill>
                <a:ea typeface="Times New Roman"/>
              </a:rPr>
              <a:t> </a:t>
            </a:r>
            <a:r>
              <a:rPr lang="en-US" sz="3800" dirty="0" err="1">
                <a:solidFill>
                  <a:schemeClr val="bg1"/>
                </a:solidFill>
                <a:ea typeface="Times New Roman"/>
              </a:rPr>
              <a:t>leo</a:t>
            </a:r>
            <a:r>
              <a:rPr lang="en-US" sz="3800" dirty="0">
                <a:solidFill>
                  <a:schemeClr val="bg1"/>
                </a:solidFill>
                <a:ea typeface="Times New Roman"/>
              </a:rPr>
              <a:t> </a:t>
            </a:r>
            <a:r>
              <a:rPr lang="en-US" sz="3800" dirty="0" err="1">
                <a:solidFill>
                  <a:schemeClr val="bg1"/>
                </a:solidFill>
                <a:ea typeface="Times New Roman"/>
              </a:rPr>
              <a:t>thang</a:t>
            </a:r>
            <a:r>
              <a:rPr lang="en-US" sz="3800" dirty="0">
                <a:solidFill>
                  <a:schemeClr val="bg1"/>
                </a:solidFill>
                <a:ea typeface="Times New Roman"/>
              </a:rPr>
              <a:t> ở </a:t>
            </a:r>
            <a:r>
              <a:rPr lang="en-US" sz="3800" dirty="0" err="1">
                <a:solidFill>
                  <a:schemeClr val="bg1"/>
                </a:solidFill>
                <a:ea typeface="Times New Roman"/>
              </a:rPr>
              <a:t>nhiều</a:t>
            </a:r>
            <a:r>
              <a:rPr lang="en-US" sz="3800" dirty="0">
                <a:solidFill>
                  <a:schemeClr val="bg1"/>
                </a:solidFill>
                <a:ea typeface="Times New Roman"/>
              </a:rPr>
              <a:t> </a:t>
            </a:r>
            <a:r>
              <a:rPr lang="en-US" sz="3800" dirty="0" err="1">
                <a:solidFill>
                  <a:schemeClr val="bg1"/>
                </a:solidFill>
                <a:ea typeface="Times New Roman"/>
              </a:rPr>
              <a:t>khu</a:t>
            </a:r>
            <a:r>
              <a:rPr lang="en-US" sz="3800" dirty="0">
                <a:solidFill>
                  <a:schemeClr val="bg1"/>
                </a:solidFill>
                <a:ea typeface="Times New Roman"/>
              </a:rPr>
              <a:t> </a:t>
            </a:r>
            <a:r>
              <a:rPr lang="en-US" sz="3800" dirty="0" err="1">
                <a:solidFill>
                  <a:schemeClr val="bg1"/>
                </a:solidFill>
                <a:ea typeface="Times New Roman"/>
              </a:rPr>
              <a:t>vực</a:t>
            </a:r>
            <a:r>
              <a:rPr lang="en-US" sz="3800" dirty="0">
                <a:solidFill>
                  <a:schemeClr val="bg1"/>
                </a:solidFill>
                <a:ea typeface="Times New Roman"/>
              </a:rPr>
              <a:t>, </a:t>
            </a:r>
            <a:r>
              <a:rPr lang="en-US" sz="3800" dirty="0" err="1">
                <a:solidFill>
                  <a:schemeClr val="bg1"/>
                </a:solidFill>
                <a:ea typeface="Times New Roman"/>
              </a:rPr>
              <a:t>có</a:t>
            </a:r>
            <a:r>
              <a:rPr lang="en-US" sz="3800" dirty="0">
                <a:solidFill>
                  <a:schemeClr val="bg1"/>
                </a:solidFill>
                <a:ea typeface="Times New Roman"/>
              </a:rPr>
              <a:t> </a:t>
            </a:r>
            <a:r>
              <a:rPr lang="en-US" sz="3800" dirty="0" err="1">
                <a:solidFill>
                  <a:schemeClr val="bg1"/>
                </a:solidFill>
                <a:ea typeface="Times New Roman"/>
              </a:rPr>
              <a:t>xu</a:t>
            </a:r>
            <a:r>
              <a:rPr lang="en-US" sz="3800" dirty="0">
                <a:solidFill>
                  <a:schemeClr val="bg1"/>
                </a:solidFill>
                <a:ea typeface="Times New Roman"/>
              </a:rPr>
              <a:t> </a:t>
            </a:r>
            <a:r>
              <a:rPr lang="en-US" sz="3800" dirty="0" err="1">
                <a:solidFill>
                  <a:schemeClr val="bg1"/>
                </a:solidFill>
                <a:ea typeface="Times New Roman"/>
              </a:rPr>
              <a:t>hướng</a:t>
            </a:r>
            <a:r>
              <a:rPr lang="en-US" sz="3800" dirty="0">
                <a:solidFill>
                  <a:schemeClr val="bg1"/>
                </a:solidFill>
                <a:ea typeface="Times New Roman"/>
              </a:rPr>
              <a:t> </a:t>
            </a:r>
            <a:r>
              <a:rPr lang="en-US" sz="3800" dirty="0" err="1">
                <a:solidFill>
                  <a:schemeClr val="bg1"/>
                </a:solidFill>
                <a:ea typeface="Times New Roman"/>
              </a:rPr>
              <a:t>lan</a:t>
            </a:r>
            <a:r>
              <a:rPr lang="en-US" sz="3800" dirty="0">
                <a:solidFill>
                  <a:schemeClr val="bg1"/>
                </a:solidFill>
                <a:ea typeface="Times New Roman"/>
              </a:rPr>
              <a:t> </a:t>
            </a:r>
            <a:r>
              <a:rPr lang="en-US" sz="3800" dirty="0" err="1">
                <a:solidFill>
                  <a:schemeClr val="bg1"/>
                </a:solidFill>
                <a:ea typeface="Times New Roman"/>
              </a:rPr>
              <a:t>dần</a:t>
            </a:r>
            <a:r>
              <a:rPr lang="en-US" sz="3800" dirty="0">
                <a:solidFill>
                  <a:schemeClr val="bg1"/>
                </a:solidFill>
                <a:ea typeface="Times New Roman"/>
              </a:rPr>
              <a:t> sang </a:t>
            </a:r>
            <a:r>
              <a:rPr lang="en-US" sz="3800" dirty="0" err="1">
                <a:solidFill>
                  <a:schemeClr val="bg1"/>
                </a:solidFill>
                <a:ea typeface="Times New Roman"/>
              </a:rPr>
              <a:t>khu</a:t>
            </a:r>
            <a:r>
              <a:rPr lang="en-US" sz="3800" dirty="0">
                <a:solidFill>
                  <a:schemeClr val="bg1"/>
                </a:solidFill>
                <a:ea typeface="Times New Roman"/>
              </a:rPr>
              <a:t> </a:t>
            </a:r>
            <a:r>
              <a:rPr lang="en-US" sz="3800" dirty="0" err="1">
                <a:solidFill>
                  <a:schemeClr val="bg1"/>
                </a:solidFill>
                <a:ea typeface="Times New Roman"/>
              </a:rPr>
              <a:t>vực.</a:t>
            </a:r>
          </a:p>
          <a:p>
            <a:pPr algn="just"/>
            <a:r>
              <a:rPr lang="en-US" sz="3800" dirty="0">
                <a:solidFill>
                  <a:schemeClr val="bg1"/>
                </a:solidFill>
              </a:rPr>
              <a:t>-</a:t>
            </a:r>
            <a:r>
              <a:rPr lang="tn-ZA" sz="3800" dirty="0">
                <a:solidFill>
                  <a:schemeClr val="bg1"/>
                </a:solidFill>
              </a:rPr>
              <a:t> Nội trị nhiều nước biến động mạnh; bất ổn chính trị - xã hội xảy ra ở nhiều nước.</a:t>
            </a:r>
            <a:endParaRPr kumimoji="0" lang="en-US" sz="3800" u="none" strike="noStrike" cap="none" normalizeH="0" baseline="0" dirty="0">
              <a:ln>
                <a:noFill/>
              </a:ln>
              <a:solidFill>
                <a:schemeClr val="bg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0" y="1017544"/>
            <a:ext cx="14351431"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800" b="1" dirty="0">
                <a:solidFill>
                  <a:schemeClr val="bg1"/>
                </a:solidFill>
              </a:rPr>
              <a:t>1.2</a:t>
            </a:r>
            <a:r>
              <a:rPr lang="en-US" sz="3800" dirty="0">
                <a:solidFill>
                  <a:schemeClr val="bg1"/>
                </a:solidFill>
              </a:rPr>
              <a:t> </a:t>
            </a:r>
            <a:r>
              <a:rPr lang="en-US" sz="3800" b="1" i="1" dirty="0" err="1">
                <a:solidFill>
                  <a:schemeClr val="bg1"/>
                </a:solidFill>
              </a:rPr>
              <a:t>Tuy</a:t>
            </a:r>
            <a:r>
              <a:rPr lang="en-US" sz="3800" b="1" i="1" dirty="0">
                <a:solidFill>
                  <a:schemeClr val="bg1"/>
                </a:solidFill>
              </a:rPr>
              <a:t> </a:t>
            </a:r>
            <a:r>
              <a:rPr lang="en-US" sz="3800" b="1" i="1" dirty="0" err="1">
                <a:solidFill>
                  <a:schemeClr val="bg1"/>
                </a:solidFill>
              </a:rPr>
              <a:t>nhiên</a:t>
            </a:r>
            <a:r>
              <a:rPr lang="en-US" sz="3800" b="1" i="1" dirty="0">
                <a:solidFill>
                  <a:schemeClr val="bg1"/>
                </a:solidFill>
              </a:rPr>
              <a:t>,</a:t>
            </a:r>
            <a:r>
              <a:rPr lang="en-US" sz="3800" dirty="0">
                <a:solidFill>
                  <a:schemeClr val="bg1"/>
                </a:solidFill>
              </a:rPr>
              <a:t> </a:t>
            </a:r>
            <a:r>
              <a:rPr lang="en-US" sz="3800" b="1" i="1" dirty="0">
                <a:solidFill>
                  <a:schemeClr val="bg1"/>
                </a:solidFill>
              </a:rPr>
              <a:t>“</a:t>
            </a:r>
            <a:r>
              <a:rPr lang="en-US" sz="3800" b="1" i="1" dirty="0" err="1">
                <a:solidFill>
                  <a:schemeClr val="bg1"/>
                </a:solidFill>
              </a:rPr>
              <a:t>hòa</a:t>
            </a:r>
            <a:r>
              <a:rPr lang="en-US" sz="3800" b="1" i="1" dirty="0">
                <a:solidFill>
                  <a:schemeClr val="bg1"/>
                </a:solidFill>
              </a:rPr>
              <a:t> </a:t>
            </a:r>
            <a:r>
              <a:rPr lang="en-US" sz="3800" b="1" i="1" dirty="0" err="1">
                <a:solidFill>
                  <a:schemeClr val="bg1"/>
                </a:solidFill>
              </a:rPr>
              <a:t>bình</a:t>
            </a:r>
            <a:r>
              <a:rPr lang="en-US" sz="3800" b="1" i="1" dirty="0">
                <a:solidFill>
                  <a:schemeClr val="bg1"/>
                </a:solidFill>
              </a:rPr>
              <a:t> </a:t>
            </a:r>
            <a:r>
              <a:rPr lang="en-US" sz="3800" b="1" i="1" dirty="0" err="1">
                <a:solidFill>
                  <a:schemeClr val="bg1"/>
                </a:solidFill>
              </a:rPr>
              <a:t>hợp</a:t>
            </a:r>
            <a:r>
              <a:rPr lang="en-US" sz="3800" b="1" i="1" dirty="0">
                <a:solidFill>
                  <a:schemeClr val="bg1"/>
                </a:solidFill>
              </a:rPr>
              <a:t> </a:t>
            </a:r>
            <a:r>
              <a:rPr lang="en-US" sz="3800" b="1" i="1" dirty="0" err="1">
                <a:solidFill>
                  <a:schemeClr val="bg1"/>
                </a:solidFill>
              </a:rPr>
              <a:t>tác</a:t>
            </a:r>
            <a:r>
              <a:rPr lang="en-US" sz="3800" b="1" i="1" dirty="0">
                <a:solidFill>
                  <a:schemeClr val="bg1"/>
                </a:solidFill>
              </a:rPr>
              <a:t> </a:t>
            </a:r>
            <a:r>
              <a:rPr lang="en-US" sz="3800" b="1" i="1" dirty="0" err="1">
                <a:solidFill>
                  <a:schemeClr val="bg1"/>
                </a:solidFill>
              </a:rPr>
              <a:t>và</a:t>
            </a:r>
            <a:r>
              <a:rPr lang="en-US" sz="3800" b="1" i="1" dirty="0">
                <a:solidFill>
                  <a:schemeClr val="bg1"/>
                </a:solidFill>
              </a:rPr>
              <a:t> </a:t>
            </a:r>
            <a:r>
              <a:rPr lang="en-US" sz="3800" b="1" i="1" dirty="0" err="1">
                <a:solidFill>
                  <a:schemeClr val="bg1"/>
                </a:solidFill>
              </a:rPr>
              <a:t>phát</a:t>
            </a:r>
            <a:r>
              <a:rPr lang="en-US" sz="3800" b="1" i="1" dirty="0">
                <a:solidFill>
                  <a:schemeClr val="bg1"/>
                </a:solidFill>
              </a:rPr>
              <a:t> </a:t>
            </a:r>
            <a:r>
              <a:rPr lang="en-US" sz="3800" b="1" i="1" dirty="0" err="1">
                <a:solidFill>
                  <a:schemeClr val="bg1"/>
                </a:solidFill>
              </a:rPr>
              <a:t>triển</a:t>
            </a:r>
            <a:r>
              <a:rPr lang="en-US" sz="3800" b="1" i="1" dirty="0">
                <a:solidFill>
                  <a:schemeClr val="bg1"/>
                </a:solidFill>
              </a:rPr>
              <a:t> </a:t>
            </a:r>
            <a:r>
              <a:rPr lang="en-US" sz="3800" b="1" i="1" dirty="0" err="1">
                <a:solidFill>
                  <a:schemeClr val="bg1"/>
                </a:solidFill>
              </a:rPr>
              <a:t>vẫn</a:t>
            </a:r>
            <a:r>
              <a:rPr lang="en-US" sz="3800" b="1" i="1" dirty="0">
                <a:solidFill>
                  <a:schemeClr val="bg1"/>
                </a:solidFill>
              </a:rPr>
              <a:t> </a:t>
            </a:r>
            <a:r>
              <a:rPr lang="en-US" sz="3800" b="1" i="1" dirty="0" err="1">
                <a:solidFill>
                  <a:schemeClr val="bg1"/>
                </a:solidFill>
              </a:rPr>
              <a:t>là</a:t>
            </a:r>
            <a:r>
              <a:rPr lang="en-US" sz="3800" b="1" i="1" dirty="0">
                <a:solidFill>
                  <a:schemeClr val="bg1"/>
                </a:solidFill>
              </a:rPr>
              <a:t> </a:t>
            </a:r>
            <a:r>
              <a:rPr lang="en-US" sz="3800" b="1" i="1" dirty="0" err="1">
                <a:solidFill>
                  <a:schemeClr val="bg1"/>
                </a:solidFill>
              </a:rPr>
              <a:t>xu</a:t>
            </a:r>
            <a:r>
              <a:rPr lang="en-US" sz="3800" b="1" i="1" dirty="0">
                <a:solidFill>
                  <a:schemeClr val="bg1"/>
                </a:solidFill>
              </a:rPr>
              <a:t> </a:t>
            </a:r>
            <a:r>
              <a:rPr lang="en-US" sz="3800" b="1" i="1" dirty="0" err="1">
                <a:solidFill>
                  <a:schemeClr val="bg1"/>
                </a:solidFill>
              </a:rPr>
              <a:t>thế</a:t>
            </a:r>
            <a:r>
              <a:rPr lang="en-US" sz="3800" b="1" i="1" dirty="0">
                <a:solidFill>
                  <a:schemeClr val="bg1"/>
                </a:solidFill>
              </a:rPr>
              <a:t> </a:t>
            </a:r>
            <a:r>
              <a:rPr lang="en-US" sz="3800" b="1" i="1" dirty="0" err="1">
                <a:solidFill>
                  <a:schemeClr val="bg1"/>
                </a:solidFill>
              </a:rPr>
              <a:t>lớn</a:t>
            </a:r>
            <a:r>
              <a:rPr lang="en-US" sz="3800" b="1" i="1" dirty="0">
                <a:solidFill>
                  <a:schemeClr val="bg1"/>
                </a:solidFill>
              </a:rPr>
              <a:t>”</a:t>
            </a:r>
            <a:r>
              <a:rPr lang="en-US" sz="3800" dirty="0">
                <a:solidFill>
                  <a:schemeClr val="bg1"/>
                </a:solidFill>
              </a:rPr>
              <a:t> : </a:t>
            </a:r>
          </a:p>
          <a:p>
            <a:pPr algn="just"/>
            <a:endParaRPr lang="en-US" sz="3800" dirty="0">
              <a:solidFill>
                <a:schemeClr val="bg1"/>
              </a:solidFill>
            </a:endParaRPr>
          </a:p>
          <a:p>
            <a:pPr algn="just"/>
            <a:r>
              <a:rPr lang="en-US" sz="3800" dirty="0">
                <a:solidFill>
                  <a:schemeClr val="bg1"/>
                </a:solidFill>
              </a:rPr>
              <a:t>- </a:t>
            </a:r>
            <a:r>
              <a:rPr lang="en-US" sz="3800" dirty="0" err="1">
                <a:solidFill>
                  <a:schemeClr val="bg1"/>
                </a:solidFill>
              </a:rPr>
              <a:t>Đây</a:t>
            </a:r>
            <a:r>
              <a:rPr lang="en-US" sz="3800" dirty="0">
                <a:solidFill>
                  <a:schemeClr val="bg1"/>
                </a:solidFill>
              </a:rPr>
              <a:t> </a:t>
            </a:r>
            <a:r>
              <a:rPr lang="en-US" sz="3800" dirty="0" err="1">
                <a:solidFill>
                  <a:schemeClr val="bg1"/>
                </a:solidFill>
              </a:rPr>
              <a:t>là</a:t>
            </a:r>
            <a:r>
              <a:rPr lang="en-US" sz="3800" dirty="0">
                <a:solidFill>
                  <a:schemeClr val="bg1"/>
                </a:solidFill>
              </a:rPr>
              <a:t> </a:t>
            </a:r>
            <a:r>
              <a:rPr lang="en-US" sz="3800" dirty="0" err="1">
                <a:solidFill>
                  <a:schemeClr val="bg1"/>
                </a:solidFill>
              </a:rPr>
              <a:t>mong</a:t>
            </a:r>
            <a:r>
              <a:rPr lang="en-US" sz="3800" dirty="0">
                <a:solidFill>
                  <a:schemeClr val="bg1"/>
                </a:solidFill>
              </a:rPr>
              <a:t> </a:t>
            </a:r>
            <a:r>
              <a:rPr lang="en-US" sz="3800" dirty="0" err="1">
                <a:solidFill>
                  <a:schemeClr val="bg1"/>
                </a:solidFill>
              </a:rPr>
              <a:t>mỏi</a:t>
            </a:r>
            <a:r>
              <a:rPr lang="en-US" sz="3800" dirty="0">
                <a:solidFill>
                  <a:schemeClr val="bg1"/>
                </a:solidFill>
              </a:rPr>
              <a:t> </a:t>
            </a:r>
            <a:r>
              <a:rPr lang="en-US" sz="3800" dirty="0" err="1">
                <a:solidFill>
                  <a:schemeClr val="bg1"/>
                </a:solidFill>
              </a:rPr>
              <a:t>và</a:t>
            </a:r>
            <a:r>
              <a:rPr lang="en-US" sz="3800" dirty="0">
                <a:solidFill>
                  <a:schemeClr val="bg1"/>
                </a:solidFill>
              </a:rPr>
              <a:t> </a:t>
            </a:r>
            <a:r>
              <a:rPr lang="en-US" sz="3800" dirty="0" err="1">
                <a:solidFill>
                  <a:schemeClr val="bg1"/>
                </a:solidFill>
              </a:rPr>
              <a:t>nguyện</a:t>
            </a:r>
            <a:r>
              <a:rPr lang="en-US" sz="3800" dirty="0">
                <a:solidFill>
                  <a:schemeClr val="bg1"/>
                </a:solidFill>
              </a:rPr>
              <a:t> </a:t>
            </a:r>
            <a:r>
              <a:rPr lang="en-US" sz="3800" dirty="0" err="1">
                <a:solidFill>
                  <a:schemeClr val="bg1"/>
                </a:solidFill>
              </a:rPr>
              <a:t>vọng</a:t>
            </a:r>
            <a:r>
              <a:rPr lang="en-US" sz="3800" dirty="0">
                <a:solidFill>
                  <a:schemeClr val="bg1"/>
                </a:solidFill>
              </a:rPr>
              <a:t> </a:t>
            </a:r>
            <a:r>
              <a:rPr lang="en-US" sz="3800" dirty="0" err="1">
                <a:solidFill>
                  <a:schemeClr val="bg1"/>
                </a:solidFill>
              </a:rPr>
              <a:t>thiết</a:t>
            </a:r>
            <a:r>
              <a:rPr lang="en-US" sz="3800" dirty="0">
                <a:solidFill>
                  <a:schemeClr val="bg1"/>
                </a:solidFill>
              </a:rPr>
              <a:t> </a:t>
            </a:r>
            <a:r>
              <a:rPr lang="en-US" sz="3800" dirty="0" err="1">
                <a:solidFill>
                  <a:schemeClr val="bg1"/>
                </a:solidFill>
              </a:rPr>
              <a:t>tha</a:t>
            </a:r>
            <a:r>
              <a:rPr lang="en-US" sz="3800" dirty="0">
                <a:solidFill>
                  <a:schemeClr val="bg1"/>
                </a:solidFill>
              </a:rPr>
              <a:t> </a:t>
            </a:r>
            <a:r>
              <a:rPr lang="en-US" sz="3800" dirty="0" err="1">
                <a:solidFill>
                  <a:schemeClr val="bg1"/>
                </a:solidFill>
              </a:rPr>
              <a:t>của</a:t>
            </a:r>
            <a:r>
              <a:rPr lang="en-US" sz="3800" dirty="0">
                <a:solidFill>
                  <a:schemeClr val="bg1"/>
                </a:solidFill>
              </a:rPr>
              <a:t> </a:t>
            </a:r>
            <a:r>
              <a:rPr lang="en-US" sz="3800" dirty="0" err="1">
                <a:solidFill>
                  <a:schemeClr val="bg1"/>
                </a:solidFill>
              </a:rPr>
              <a:t>mọi</a:t>
            </a:r>
            <a:r>
              <a:rPr lang="en-US" sz="3800" dirty="0">
                <a:solidFill>
                  <a:schemeClr val="bg1"/>
                </a:solidFill>
              </a:rPr>
              <a:t> </a:t>
            </a:r>
            <a:r>
              <a:rPr lang="en-US" sz="3800" dirty="0" err="1">
                <a:solidFill>
                  <a:schemeClr val="bg1"/>
                </a:solidFill>
              </a:rPr>
              <a:t>dân</a:t>
            </a:r>
            <a:r>
              <a:rPr lang="en-US" sz="3800" dirty="0">
                <a:solidFill>
                  <a:schemeClr val="bg1"/>
                </a:solidFill>
              </a:rPr>
              <a:t> </a:t>
            </a:r>
            <a:r>
              <a:rPr lang="en-US" sz="3800" dirty="0" err="1">
                <a:solidFill>
                  <a:schemeClr val="bg1"/>
                </a:solidFill>
              </a:rPr>
              <a:t>tộc</a:t>
            </a:r>
            <a:endParaRPr lang="en-US" sz="3800" dirty="0">
              <a:solidFill>
                <a:schemeClr val="bg1"/>
              </a:solidFill>
            </a:endParaRPr>
          </a:p>
          <a:p>
            <a:pPr algn="just">
              <a:buFontTx/>
              <a:buChar char="-"/>
            </a:pPr>
            <a:r>
              <a:rPr lang="en-US" sz="3800" dirty="0">
                <a:solidFill>
                  <a:schemeClr val="bg1"/>
                </a:solidFill>
              </a:rPr>
              <a:t> </a:t>
            </a:r>
            <a:r>
              <a:rPr lang="en-US" sz="3800" dirty="0" err="1">
                <a:solidFill>
                  <a:schemeClr val="bg1"/>
                </a:solidFill>
              </a:rPr>
              <a:t>Hầu</a:t>
            </a:r>
            <a:r>
              <a:rPr lang="en-US" sz="3800" dirty="0">
                <a:solidFill>
                  <a:schemeClr val="bg1"/>
                </a:solidFill>
              </a:rPr>
              <a:t> </a:t>
            </a:r>
            <a:r>
              <a:rPr lang="en-US" sz="3800" dirty="0" err="1">
                <a:solidFill>
                  <a:schemeClr val="bg1"/>
                </a:solidFill>
              </a:rPr>
              <a:t>hết</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quốc</a:t>
            </a:r>
            <a:r>
              <a:rPr lang="en-US" sz="3800" dirty="0">
                <a:solidFill>
                  <a:schemeClr val="bg1"/>
                </a:solidFill>
              </a:rPr>
              <a:t> </a:t>
            </a:r>
            <a:r>
              <a:rPr lang="en-US" sz="3800" dirty="0" err="1">
                <a:solidFill>
                  <a:schemeClr val="bg1"/>
                </a:solidFill>
              </a:rPr>
              <a:t>gia</a:t>
            </a:r>
            <a:r>
              <a:rPr lang="en-US" sz="3800" dirty="0">
                <a:solidFill>
                  <a:schemeClr val="bg1"/>
                </a:solidFill>
              </a:rPr>
              <a:t> </a:t>
            </a:r>
            <a:r>
              <a:rPr lang="en-US" sz="3800" dirty="0" err="1">
                <a:solidFill>
                  <a:schemeClr val="bg1"/>
                </a:solidFill>
              </a:rPr>
              <a:t>vẫn</a:t>
            </a:r>
            <a:r>
              <a:rPr lang="en-US" sz="3800" dirty="0">
                <a:solidFill>
                  <a:schemeClr val="bg1"/>
                </a:solidFill>
              </a:rPr>
              <a:t> </a:t>
            </a:r>
            <a:r>
              <a:rPr lang="en-US" sz="3800" dirty="0" err="1">
                <a:solidFill>
                  <a:schemeClr val="bg1"/>
                </a:solidFill>
              </a:rPr>
              <a:t>đề</a:t>
            </a:r>
            <a:r>
              <a:rPr lang="en-US" sz="3800" dirty="0">
                <a:solidFill>
                  <a:schemeClr val="bg1"/>
                </a:solidFill>
              </a:rPr>
              <a:t> </a:t>
            </a:r>
            <a:r>
              <a:rPr lang="en-US" sz="3800" dirty="0" err="1">
                <a:solidFill>
                  <a:schemeClr val="bg1"/>
                </a:solidFill>
              </a:rPr>
              <a:t>cao</a:t>
            </a:r>
            <a:r>
              <a:rPr lang="en-US" sz="3800" dirty="0">
                <a:solidFill>
                  <a:schemeClr val="bg1"/>
                </a:solidFill>
              </a:rPr>
              <a:t> </a:t>
            </a:r>
            <a:r>
              <a:rPr lang="en-US" sz="3800" dirty="0" err="1">
                <a:solidFill>
                  <a:schemeClr val="bg1"/>
                </a:solidFill>
              </a:rPr>
              <a:t>chủ</a:t>
            </a:r>
            <a:r>
              <a:rPr lang="en-US" sz="3800" dirty="0">
                <a:solidFill>
                  <a:schemeClr val="bg1"/>
                </a:solidFill>
              </a:rPr>
              <a:t> </a:t>
            </a:r>
            <a:r>
              <a:rPr lang="en-US" sz="3800" dirty="0" err="1">
                <a:solidFill>
                  <a:schemeClr val="bg1"/>
                </a:solidFill>
              </a:rPr>
              <a:t>nghĩa</a:t>
            </a:r>
            <a:r>
              <a:rPr lang="en-US" sz="3800" dirty="0">
                <a:solidFill>
                  <a:schemeClr val="bg1"/>
                </a:solidFill>
              </a:rPr>
              <a:t> </a:t>
            </a:r>
            <a:r>
              <a:rPr lang="en-US" sz="3800" dirty="0" err="1">
                <a:solidFill>
                  <a:schemeClr val="bg1"/>
                </a:solidFill>
              </a:rPr>
              <a:t>đa</a:t>
            </a:r>
            <a:r>
              <a:rPr lang="en-US" sz="3800" dirty="0">
                <a:solidFill>
                  <a:schemeClr val="bg1"/>
                </a:solidFill>
              </a:rPr>
              <a:t> </a:t>
            </a:r>
            <a:r>
              <a:rPr lang="en-US" sz="3800" dirty="0" err="1">
                <a:solidFill>
                  <a:schemeClr val="bg1"/>
                </a:solidFill>
              </a:rPr>
              <a:t>phương và luật pháp quốc tế</a:t>
            </a:r>
            <a:endParaRPr lang="en-US" sz="3800" dirty="0">
              <a:solidFill>
                <a:schemeClr val="bg1"/>
              </a:solidFill>
            </a:endParaRPr>
          </a:p>
          <a:p>
            <a:pPr algn="just">
              <a:buFontTx/>
              <a:buChar char="-"/>
            </a:pPr>
            <a:r>
              <a:rPr lang="en-US" sz="3800" dirty="0">
                <a:solidFill>
                  <a:schemeClr val="bg1"/>
                </a:solidFill>
                <a:latin typeface="Arial" pitchFamily="34" charset="0"/>
                <a:cs typeface="Arial" pitchFamily="34" charset="0"/>
              </a:rPr>
              <a:t> </a:t>
            </a:r>
            <a:r>
              <a:rPr lang="en-US" sz="3800" dirty="0" err="1">
                <a:solidFill>
                  <a:schemeClr val="bg1"/>
                </a:solidFill>
              </a:rPr>
              <a:t>Sự</a:t>
            </a:r>
            <a:r>
              <a:rPr lang="en-US" sz="3800" dirty="0">
                <a:solidFill>
                  <a:schemeClr val="bg1"/>
                </a:solidFill>
              </a:rPr>
              <a:t> </a:t>
            </a:r>
            <a:r>
              <a:rPr lang="en-US" sz="3800" dirty="0" err="1">
                <a:solidFill>
                  <a:schemeClr val="bg1"/>
                </a:solidFill>
              </a:rPr>
              <a:t>phụ</a:t>
            </a:r>
            <a:r>
              <a:rPr lang="en-US" sz="3800" dirty="0">
                <a:solidFill>
                  <a:schemeClr val="bg1"/>
                </a:solidFill>
              </a:rPr>
              <a:t> </a:t>
            </a:r>
            <a:r>
              <a:rPr lang="en-US" sz="3800" dirty="0" err="1">
                <a:solidFill>
                  <a:schemeClr val="bg1"/>
                </a:solidFill>
              </a:rPr>
              <a:t>thuộc</a:t>
            </a:r>
            <a:r>
              <a:rPr lang="en-US" sz="3800" dirty="0">
                <a:solidFill>
                  <a:schemeClr val="bg1"/>
                </a:solidFill>
              </a:rPr>
              <a:t> </a:t>
            </a:r>
            <a:r>
              <a:rPr lang="en-US" sz="3800" dirty="0" err="1">
                <a:solidFill>
                  <a:schemeClr val="bg1"/>
                </a:solidFill>
              </a:rPr>
              <a:t>lẫn</a:t>
            </a:r>
            <a:r>
              <a:rPr lang="en-US" sz="3800" dirty="0">
                <a:solidFill>
                  <a:schemeClr val="bg1"/>
                </a:solidFill>
              </a:rPr>
              <a:t> </a:t>
            </a:r>
            <a:r>
              <a:rPr lang="en-US" sz="3800" dirty="0" err="1">
                <a:solidFill>
                  <a:schemeClr val="bg1"/>
                </a:solidFill>
              </a:rPr>
              <a:t>nhau</a:t>
            </a:r>
            <a:r>
              <a:rPr lang="en-US" sz="3800" dirty="0">
                <a:solidFill>
                  <a:schemeClr val="bg1"/>
                </a:solidFill>
              </a:rPr>
              <a:t> </a:t>
            </a:r>
            <a:r>
              <a:rPr lang="en-US" sz="3800" dirty="0" err="1">
                <a:solidFill>
                  <a:schemeClr val="bg1"/>
                </a:solidFill>
              </a:rPr>
              <a:t>sâu</a:t>
            </a:r>
            <a:r>
              <a:rPr lang="en-US" sz="3800" dirty="0">
                <a:solidFill>
                  <a:schemeClr val="bg1"/>
                </a:solidFill>
              </a:rPr>
              <a:t> </a:t>
            </a:r>
            <a:r>
              <a:rPr lang="en-US" sz="3800" dirty="0" err="1">
                <a:solidFill>
                  <a:schemeClr val="bg1"/>
                </a:solidFill>
              </a:rPr>
              <a:t>sắc</a:t>
            </a:r>
            <a:r>
              <a:rPr lang="en-US" sz="3800" dirty="0">
                <a:solidFill>
                  <a:schemeClr val="bg1"/>
                </a:solidFill>
              </a:rPr>
              <a:t> </a:t>
            </a:r>
            <a:r>
              <a:rPr lang="en-US" sz="3800" dirty="0" err="1">
                <a:solidFill>
                  <a:schemeClr val="bg1"/>
                </a:solidFill>
              </a:rPr>
              <a:t>giữa</a:t>
            </a:r>
            <a:r>
              <a:rPr lang="en-US" sz="3800" dirty="0">
                <a:solidFill>
                  <a:schemeClr val="bg1"/>
                </a:solidFill>
              </a:rPr>
              <a:t> </a:t>
            </a:r>
            <a:r>
              <a:rPr lang="en-US" sz="3800" dirty="0" err="1">
                <a:solidFill>
                  <a:schemeClr val="bg1"/>
                </a:solidFill>
              </a:rPr>
              <a:t>các</a:t>
            </a:r>
            <a:r>
              <a:rPr lang="en-US" sz="3800" dirty="0">
                <a:solidFill>
                  <a:schemeClr val="bg1"/>
                </a:solidFill>
              </a:rPr>
              <a:t> </a:t>
            </a:r>
            <a:r>
              <a:rPr lang="en-US" sz="3800" dirty="0" err="1">
                <a:solidFill>
                  <a:schemeClr val="bg1"/>
                </a:solidFill>
              </a:rPr>
              <a:t>nước</a:t>
            </a:r>
            <a:r>
              <a:rPr lang="en-US" sz="3800" dirty="0">
                <a:solidFill>
                  <a:schemeClr val="bg1"/>
                </a:solidFill>
              </a:rPr>
              <a:t> </a:t>
            </a:r>
            <a:r>
              <a:rPr lang="en-US" sz="3800" dirty="0" err="1">
                <a:solidFill>
                  <a:schemeClr val="bg1"/>
                </a:solidFill>
              </a:rPr>
              <a:t>lớn</a:t>
            </a:r>
            <a:endParaRPr lang="en-US" sz="3800" dirty="0">
              <a:solidFill>
                <a:schemeClr val="bg1"/>
              </a:solidFill>
            </a:endParaRPr>
          </a:p>
          <a:p>
            <a:pPr algn="just">
              <a:buFontTx/>
              <a:buChar char="-"/>
            </a:pPr>
            <a:r>
              <a:rPr lang="vi-VN" sz="3800" dirty="0">
                <a:solidFill>
                  <a:schemeClr val="bg1"/>
                </a:solidFill>
              </a:rPr>
              <a:t>Các nước tầm trung, vừa và nhỏ vẫn có những lựa chọn để duy trì độc lập hoặc tập hợp lực lượng riêng</a:t>
            </a:r>
            <a:endParaRPr kumimoji="0" lang="en-US" sz="3800" b="0" i="0" u="none" strike="noStrike" cap="none" normalizeH="0" baseline="0" dirty="0">
              <a:ln>
                <a:noFill/>
              </a:ln>
              <a:solidFill>
                <a:schemeClr val="bg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154112" y="1171793"/>
            <a:ext cx="14351431"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800" b="1" dirty="0">
                <a:solidFill>
                  <a:schemeClr val="bg1"/>
                </a:solidFill>
              </a:rPr>
              <a:t>2. </a:t>
            </a:r>
            <a:r>
              <a:rPr lang="en-US" sz="3800" b="1" dirty="0" err="1">
                <a:solidFill>
                  <a:schemeClr val="bg1"/>
                </a:solidFill>
              </a:rPr>
              <a:t>Về</a:t>
            </a:r>
            <a:r>
              <a:rPr lang="en-US" sz="3800" b="1" dirty="0">
                <a:solidFill>
                  <a:schemeClr val="bg1"/>
                </a:solidFill>
              </a:rPr>
              <a:t> </a:t>
            </a:r>
            <a:r>
              <a:rPr lang="en-US" sz="3800" b="1" dirty="0" err="1">
                <a:solidFill>
                  <a:schemeClr val="bg1"/>
                </a:solidFill>
              </a:rPr>
              <a:t>kinh</a:t>
            </a:r>
            <a:r>
              <a:rPr lang="en-US" sz="3800" b="1" dirty="0">
                <a:solidFill>
                  <a:schemeClr val="bg1"/>
                </a:solidFill>
              </a:rPr>
              <a:t> </a:t>
            </a:r>
            <a:r>
              <a:rPr lang="en-US" sz="3800" b="1" dirty="0" err="1">
                <a:solidFill>
                  <a:schemeClr val="bg1"/>
                </a:solidFill>
              </a:rPr>
              <a:t>tế</a:t>
            </a:r>
            <a:r>
              <a:rPr lang="en-US" sz="3800" b="1" dirty="0">
                <a:solidFill>
                  <a:schemeClr val="bg1"/>
                </a:solidFill>
              </a:rPr>
              <a:t>, </a:t>
            </a:r>
            <a:r>
              <a:rPr lang="en-US" sz="3800" b="1" dirty="0" err="1">
                <a:solidFill>
                  <a:schemeClr val="bg1"/>
                </a:solidFill>
              </a:rPr>
              <a:t>toàn</a:t>
            </a:r>
            <a:r>
              <a:rPr lang="en-US" sz="3800" b="1" dirty="0">
                <a:solidFill>
                  <a:schemeClr val="bg1"/>
                </a:solidFill>
              </a:rPr>
              <a:t> </a:t>
            </a:r>
            <a:r>
              <a:rPr lang="en-US" sz="3800" b="1" dirty="0" err="1">
                <a:solidFill>
                  <a:schemeClr val="bg1"/>
                </a:solidFill>
              </a:rPr>
              <a:t>cầu</a:t>
            </a:r>
            <a:r>
              <a:rPr lang="en-US" sz="3800" b="1" dirty="0">
                <a:solidFill>
                  <a:schemeClr val="bg1"/>
                </a:solidFill>
              </a:rPr>
              <a:t> </a:t>
            </a:r>
            <a:r>
              <a:rPr lang="en-US" sz="3800" b="1" dirty="0" err="1">
                <a:solidFill>
                  <a:schemeClr val="bg1"/>
                </a:solidFill>
              </a:rPr>
              <a:t>hóa</a:t>
            </a:r>
            <a:r>
              <a:rPr lang="en-US" sz="3800" b="1" dirty="0">
                <a:solidFill>
                  <a:schemeClr val="bg1"/>
                </a:solidFill>
              </a:rPr>
              <a:t> </a:t>
            </a:r>
            <a:r>
              <a:rPr lang="en-US" sz="3800" b="1" dirty="0" err="1">
                <a:solidFill>
                  <a:schemeClr val="bg1"/>
                </a:solidFill>
              </a:rPr>
              <a:t>và</a:t>
            </a:r>
            <a:r>
              <a:rPr lang="en-US" sz="3800" b="1" dirty="0">
                <a:solidFill>
                  <a:schemeClr val="bg1"/>
                </a:solidFill>
              </a:rPr>
              <a:t> </a:t>
            </a:r>
            <a:r>
              <a:rPr lang="en-US" sz="3800" b="1" dirty="0" err="1">
                <a:solidFill>
                  <a:schemeClr val="bg1"/>
                </a:solidFill>
              </a:rPr>
              <a:t>liên</a:t>
            </a:r>
            <a:r>
              <a:rPr lang="en-US" sz="3800" b="1" dirty="0">
                <a:solidFill>
                  <a:schemeClr val="bg1"/>
                </a:solidFill>
              </a:rPr>
              <a:t> </a:t>
            </a:r>
            <a:r>
              <a:rPr lang="en-US" sz="3800" b="1" dirty="0" err="1">
                <a:solidFill>
                  <a:schemeClr val="bg1"/>
                </a:solidFill>
              </a:rPr>
              <a:t>kết</a:t>
            </a:r>
            <a:r>
              <a:rPr lang="en-US" sz="3800" b="1" dirty="0">
                <a:solidFill>
                  <a:schemeClr val="bg1"/>
                </a:solidFill>
              </a:rPr>
              <a:t> </a:t>
            </a:r>
            <a:r>
              <a:rPr lang="en-US" sz="3800" b="1" dirty="0" err="1">
                <a:solidFill>
                  <a:schemeClr val="bg1"/>
                </a:solidFill>
              </a:rPr>
              <a:t>kinh</a:t>
            </a:r>
            <a:r>
              <a:rPr lang="en-US" sz="3800" b="1" dirty="0">
                <a:solidFill>
                  <a:schemeClr val="bg1"/>
                </a:solidFill>
              </a:rPr>
              <a:t> </a:t>
            </a:r>
            <a:r>
              <a:rPr lang="en-US" sz="3800" b="1" dirty="0" err="1">
                <a:solidFill>
                  <a:schemeClr val="bg1"/>
                </a:solidFill>
              </a:rPr>
              <a:t>tế</a:t>
            </a:r>
            <a:endParaRPr lang="en-US" sz="3800" b="1" dirty="0">
              <a:solidFill>
                <a:schemeClr val="bg1"/>
              </a:solidFill>
            </a:endParaRPr>
          </a:p>
          <a:p>
            <a:endParaRPr lang="en-US" sz="3800" b="1" dirty="0">
              <a:solidFill>
                <a:schemeClr val="bg1"/>
              </a:solidFill>
            </a:endParaRPr>
          </a:p>
          <a:p>
            <a:pPr algn="just"/>
            <a:r>
              <a:rPr lang="en-US" sz="3800" dirty="0">
                <a:solidFill>
                  <a:schemeClr val="bg1"/>
                </a:solidFill>
              </a:rPr>
              <a:t>	</a:t>
            </a:r>
            <a:r>
              <a:rPr lang="en-US" sz="3800" dirty="0" err="1">
                <a:solidFill>
                  <a:schemeClr val="bg1"/>
                </a:solidFill>
              </a:rPr>
              <a:t> </a:t>
            </a:r>
            <a:r>
              <a:rPr lang="en-US" sz="3800" i="1" dirty="0">
                <a:solidFill>
                  <a:schemeClr val="bg1"/>
                </a:solidFill>
              </a:rPr>
              <a:t>“</a:t>
            </a:r>
            <a:r>
              <a:rPr lang="en-US" sz="3800" i="1" dirty="0" err="1">
                <a:solidFill>
                  <a:schemeClr val="bg1"/>
                </a:solidFill>
              </a:rPr>
              <a:t>Toàn</a:t>
            </a:r>
            <a:r>
              <a:rPr lang="en-US" sz="3800" i="1" dirty="0">
                <a:solidFill>
                  <a:schemeClr val="bg1"/>
                </a:solidFill>
              </a:rPr>
              <a:t> </a:t>
            </a:r>
            <a:r>
              <a:rPr lang="en-US" sz="3800" i="1" dirty="0" err="1">
                <a:solidFill>
                  <a:schemeClr val="bg1"/>
                </a:solidFill>
              </a:rPr>
              <a:t>cầu</a:t>
            </a:r>
            <a:r>
              <a:rPr lang="en-US" sz="3800" i="1" dirty="0">
                <a:solidFill>
                  <a:schemeClr val="bg1"/>
                </a:solidFill>
              </a:rPr>
              <a:t> </a:t>
            </a:r>
            <a:r>
              <a:rPr lang="en-US" sz="3800" i="1" dirty="0" err="1">
                <a:solidFill>
                  <a:schemeClr val="bg1"/>
                </a:solidFill>
              </a:rPr>
              <a:t>hóa</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liên</a:t>
            </a:r>
            <a:r>
              <a:rPr lang="en-US" sz="3800" i="1" dirty="0">
                <a:solidFill>
                  <a:schemeClr val="bg1"/>
                </a:solidFill>
              </a:rPr>
              <a:t> </a:t>
            </a:r>
            <a:r>
              <a:rPr lang="en-US" sz="3800" i="1" dirty="0" err="1">
                <a:solidFill>
                  <a:schemeClr val="bg1"/>
                </a:solidFill>
              </a:rPr>
              <a:t>kết</a:t>
            </a:r>
            <a:r>
              <a:rPr lang="en-US" sz="3800" i="1" dirty="0">
                <a:solidFill>
                  <a:schemeClr val="bg1"/>
                </a:solidFill>
              </a:rPr>
              <a:t> </a:t>
            </a:r>
            <a:r>
              <a:rPr lang="en-US" sz="3800" i="1" dirty="0" err="1">
                <a:solidFill>
                  <a:schemeClr val="bg1"/>
                </a:solidFill>
              </a:rPr>
              <a:t>kinh</a:t>
            </a:r>
            <a:r>
              <a:rPr lang="en-US" sz="3800" i="1" dirty="0">
                <a:solidFill>
                  <a:schemeClr val="bg1"/>
                </a:solidFill>
              </a:rPr>
              <a:t> </a:t>
            </a:r>
            <a:r>
              <a:rPr lang="en-US" sz="3800" i="1" dirty="0" err="1">
                <a:solidFill>
                  <a:schemeClr val="bg1"/>
                </a:solidFill>
              </a:rPr>
              <a:t>tế</a:t>
            </a:r>
            <a:r>
              <a:rPr lang="en-US" sz="3800" i="1" dirty="0">
                <a:solidFill>
                  <a:schemeClr val="bg1"/>
                </a:solidFill>
              </a:rPr>
              <a:t> </a:t>
            </a:r>
            <a:r>
              <a:rPr lang="en-US" sz="3800" i="1" dirty="0" err="1">
                <a:solidFill>
                  <a:schemeClr val="bg1"/>
                </a:solidFill>
              </a:rPr>
              <a:t>vẫn</a:t>
            </a:r>
            <a:r>
              <a:rPr lang="en-US" sz="3800" i="1" dirty="0">
                <a:solidFill>
                  <a:schemeClr val="bg1"/>
                </a:solidFill>
              </a:rPr>
              <a:t> </a:t>
            </a:r>
            <a:r>
              <a:rPr lang="en-US" sz="3800" i="1" dirty="0" err="1">
                <a:solidFill>
                  <a:schemeClr val="bg1"/>
                </a:solidFill>
              </a:rPr>
              <a:t>tiến</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dù</a:t>
            </a:r>
            <a:r>
              <a:rPr lang="en-US" sz="3800" i="1" dirty="0">
                <a:solidFill>
                  <a:schemeClr val="bg1"/>
                </a:solidFill>
              </a:rPr>
              <a:t> </a:t>
            </a:r>
            <a:r>
              <a:rPr lang="en-US" sz="3800" i="1" dirty="0" err="1">
                <a:solidFill>
                  <a:schemeClr val="bg1"/>
                </a:solidFill>
              </a:rPr>
              <a:t>đối</a:t>
            </a:r>
            <a:r>
              <a:rPr lang="en-US" sz="3800" i="1" dirty="0">
                <a:solidFill>
                  <a:schemeClr val="bg1"/>
                </a:solidFill>
              </a:rPr>
              <a:t> </a:t>
            </a:r>
            <a:r>
              <a:rPr lang="en-US" sz="3800" i="1" dirty="0" err="1">
                <a:solidFill>
                  <a:schemeClr val="bg1"/>
                </a:solidFill>
              </a:rPr>
              <a:t>mặt</a:t>
            </a:r>
            <a:r>
              <a:rPr lang="en-US" sz="3800" i="1" dirty="0">
                <a:solidFill>
                  <a:schemeClr val="bg1"/>
                </a:solidFill>
              </a:rPr>
              <a:t> </a:t>
            </a:r>
            <a:r>
              <a:rPr lang="en-US" sz="3800" i="1" dirty="0" err="1">
                <a:solidFill>
                  <a:schemeClr val="bg1"/>
                </a:solidFill>
              </a:rPr>
              <a:t>với</a:t>
            </a:r>
            <a:r>
              <a:rPr lang="en-US" sz="3800" i="1" dirty="0">
                <a:solidFill>
                  <a:schemeClr val="bg1"/>
                </a:solidFill>
              </a:rPr>
              <a:t> </a:t>
            </a:r>
            <a:r>
              <a:rPr lang="en-US" sz="3800" i="1" dirty="0" err="1">
                <a:solidFill>
                  <a:schemeClr val="bg1"/>
                </a:solidFill>
              </a:rPr>
              <a:t>nhiều</a:t>
            </a:r>
            <a:r>
              <a:rPr lang="en-US" sz="3800" i="1" dirty="0">
                <a:solidFill>
                  <a:schemeClr val="bg1"/>
                </a:solidFill>
              </a:rPr>
              <a:t> </a:t>
            </a:r>
            <a:r>
              <a:rPr lang="en-US" sz="3800" i="1" dirty="0" err="1">
                <a:solidFill>
                  <a:schemeClr val="bg1"/>
                </a:solidFill>
              </a:rPr>
              <a:t>khó</a:t>
            </a:r>
            <a:r>
              <a:rPr lang="en-US" sz="3800" i="1" dirty="0">
                <a:solidFill>
                  <a:schemeClr val="bg1"/>
                </a:solidFill>
              </a:rPr>
              <a:t> </a:t>
            </a:r>
            <a:r>
              <a:rPr lang="en-US" sz="3800" i="1" dirty="0" err="1">
                <a:solidFill>
                  <a:schemeClr val="bg1"/>
                </a:solidFill>
              </a:rPr>
              <a:t>khăn</a:t>
            </a:r>
            <a:r>
              <a:rPr lang="en-US" sz="3800" i="1" dirty="0">
                <a:solidFill>
                  <a:schemeClr val="bg1"/>
                </a:solidFill>
              </a:rPr>
              <a:t> </a:t>
            </a:r>
            <a:r>
              <a:rPr lang="en-US" sz="3800" i="1" dirty="0" err="1">
                <a:solidFill>
                  <a:schemeClr val="bg1"/>
                </a:solidFill>
              </a:rPr>
              <a:t>mới</a:t>
            </a:r>
            <a:r>
              <a:rPr lang="en-US" sz="3800" i="1" dirty="0">
                <a:solidFill>
                  <a:schemeClr val="bg1"/>
                </a:solidFill>
              </a:rPr>
              <a:t>, </a:t>
            </a:r>
            <a:r>
              <a:rPr lang="en-US" sz="3800" i="1" dirty="0" err="1">
                <a:solidFill>
                  <a:schemeClr val="bg1"/>
                </a:solidFill>
              </a:rPr>
              <a:t>thách</a:t>
            </a:r>
            <a:r>
              <a:rPr lang="en-US" sz="3800" i="1" dirty="0">
                <a:solidFill>
                  <a:schemeClr val="bg1"/>
                </a:solidFill>
              </a:rPr>
              <a:t> </a:t>
            </a:r>
            <a:r>
              <a:rPr lang="en-US" sz="3800" i="1" dirty="0" err="1">
                <a:solidFill>
                  <a:schemeClr val="bg1"/>
                </a:solidFill>
              </a:rPr>
              <a:t>thức</a:t>
            </a:r>
            <a:r>
              <a:rPr lang="en-US" sz="3800" i="1" dirty="0">
                <a:solidFill>
                  <a:schemeClr val="bg1"/>
                </a:solidFill>
              </a:rPr>
              <a:t> </a:t>
            </a:r>
            <a:r>
              <a:rPr lang="en-US" sz="3800" i="1" dirty="0" err="1">
                <a:solidFill>
                  <a:schemeClr val="bg1"/>
                </a:solidFill>
              </a:rPr>
              <a:t>lớn</a:t>
            </a:r>
            <a:r>
              <a:rPr lang="en-US" sz="3800" i="1" dirty="0">
                <a:solidFill>
                  <a:schemeClr val="bg1"/>
                </a:solidFill>
              </a:rPr>
              <a:t>; </a:t>
            </a:r>
            <a:r>
              <a:rPr lang="en-US" sz="3800" i="1" dirty="0" err="1">
                <a:solidFill>
                  <a:schemeClr val="bg1"/>
                </a:solidFill>
              </a:rPr>
              <a:t>chủ</a:t>
            </a:r>
            <a:r>
              <a:rPr lang="en-US" sz="3800" i="1" dirty="0">
                <a:solidFill>
                  <a:schemeClr val="bg1"/>
                </a:solidFill>
              </a:rPr>
              <a:t> </a:t>
            </a:r>
            <a:r>
              <a:rPr lang="en-US" sz="3800" i="1" dirty="0" err="1">
                <a:solidFill>
                  <a:schemeClr val="bg1"/>
                </a:solidFill>
              </a:rPr>
              <a:t>nghĩa</a:t>
            </a:r>
            <a:r>
              <a:rPr lang="en-US" sz="3800" i="1" dirty="0">
                <a:solidFill>
                  <a:schemeClr val="bg1"/>
                </a:solidFill>
              </a:rPr>
              <a:t> </a:t>
            </a:r>
            <a:r>
              <a:rPr lang="en-US" sz="3800" i="1" dirty="0" err="1">
                <a:solidFill>
                  <a:schemeClr val="bg1"/>
                </a:solidFill>
              </a:rPr>
              <a:t>bảo</a:t>
            </a:r>
            <a:r>
              <a:rPr lang="en-US" sz="3800" i="1" dirty="0">
                <a:solidFill>
                  <a:schemeClr val="bg1"/>
                </a:solidFill>
              </a:rPr>
              <a:t> </a:t>
            </a:r>
            <a:r>
              <a:rPr lang="en-US" sz="3800" i="1" dirty="0" err="1">
                <a:solidFill>
                  <a:schemeClr val="bg1"/>
                </a:solidFill>
              </a:rPr>
              <a:t>hộ</a:t>
            </a:r>
            <a:r>
              <a:rPr lang="en-US" sz="3800" i="1" dirty="0">
                <a:solidFill>
                  <a:schemeClr val="bg1"/>
                </a:solidFill>
              </a:rPr>
              <a:t>, </a:t>
            </a:r>
            <a:r>
              <a:rPr lang="en-US" sz="3800" i="1" dirty="0" err="1">
                <a:solidFill>
                  <a:schemeClr val="bg1"/>
                </a:solidFill>
              </a:rPr>
              <a:t>chính</a:t>
            </a:r>
            <a:r>
              <a:rPr lang="en-US" sz="3800" i="1" dirty="0">
                <a:solidFill>
                  <a:schemeClr val="bg1"/>
                </a:solidFill>
              </a:rPr>
              <a:t> </a:t>
            </a:r>
            <a:r>
              <a:rPr lang="en-US" sz="3800" i="1" dirty="0" err="1">
                <a:solidFill>
                  <a:schemeClr val="bg1"/>
                </a:solidFill>
              </a:rPr>
              <a:t>sách</a:t>
            </a:r>
            <a:r>
              <a:rPr lang="en-US" sz="3800" i="1" dirty="0">
                <a:solidFill>
                  <a:schemeClr val="bg1"/>
                </a:solidFill>
              </a:rPr>
              <a:t> </a:t>
            </a:r>
            <a:r>
              <a:rPr lang="en-US" sz="3800" i="1" dirty="0" err="1">
                <a:solidFill>
                  <a:schemeClr val="bg1"/>
                </a:solidFill>
              </a:rPr>
              <a:t>thuế</a:t>
            </a:r>
            <a:r>
              <a:rPr lang="en-US" sz="3800" i="1" dirty="0">
                <a:solidFill>
                  <a:schemeClr val="bg1"/>
                </a:solidFill>
              </a:rPr>
              <a:t> </a:t>
            </a:r>
            <a:r>
              <a:rPr lang="en-US" sz="3800" i="1" dirty="0" err="1">
                <a:solidFill>
                  <a:schemeClr val="bg1"/>
                </a:solidFill>
              </a:rPr>
              <a:t>quan</a:t>
            </a:r>
            <a:r>
              <a:rPr lang="en-US" sz="3800" i="1" dirty="0">
                <a:solidFill>
                  <a:schemeClr val="bg1"/>
                </a:solidFill>
              </a:rPr>
              <a:t> </a:t>
            </a:r>
            <a:r>
              <a:rPr lang="en-US" sz="3800" i="1" dirty="0" err="1">
                <a:solidFill>
                  <a:schemeClr val="bg1"/>
                </a:solidFill>
              </a:rPr>
              <a:t>áp</a:t>
            </a:r>
            <a:r>
              <a:rPr lang="en-US" sz="3800" i="1" dirty="0">
                <a:solidFill>
                  <a:schemeClr val="bg1"/>
                </a:solidFill>
              </a:rPr>
              <a:t> </a:t>
            </a:r>
            <a:r>
              <a:rPr lang="en-US" sz="3800" i="1" dirty="0" err="1">
                <a:solidFill>
                  <a:schemeClr val="bg1"/>
                </a:solidFill>
              </a:rPr>
              <a:t>đặt</a:t>
            </a:r>
            <a:r>
              <a:rPr lang="en-US" sz="3800" i="1" dirty="0">
                <a:solidFill>
                  <a:schemeClr val="bg1"/>
                </a:solidFill>
              </a:rPr>
              <a:t>, </a:t>
            </a:r>
            <a:r>
              <a:rPr lang="en-US" sz="3800" i="1" dirty="0" err="1">
                <a:solidFill>
                  <a:schemeClr val="bg1"/>
                </a:solidFill>
              </a:rPr>
              <a:t>nguy</a:t>
            </a:r>
            <a:r>
              <a:rPr lang="en-US" sz="3800" i="1" dirty="0">
                <a:solidFill>
                  <a:schemeClr val="bg1"/>
                </a:solidFill>
              </a:rPr>
              <a:t> </a:t>
            </a:r>
            <a:r>
              <a:rPr lang="en-US" sz="3800" i="1" dirty="0" err="1">
                <a:solidFill>
                  <a:schemeClr val="bg1"/>
                </a:solidFill>
              </a:rPr>
              <a:t>cơ</a:t>
            </a:r>
            <a:r>
              <a:rPr lang="en-US" sz="3800" i="1" dirty="0">
                <a:solidFill>
                  <a:schemeClr val="bg1"/>
                </a:solidFill>
              </a:rPr>
              <a:t> </a:t>
            </a:r>
            <a:r>
              <a:rPr lang="en-US" sz="3800" i="1" dirty="0" err="1">
                <a:solidFill>
                  <a:schemeClr val="bg1"/>
                </a:solidFill>
              </a:rPr>
              <a:t>chiến</a:t>
            </a:r>
            <a:r>
              <a:rPr lang="en-US" sz="3800" i="1" dirty="0">
                <a:solidFill>
                  <a:schemeClr val="bg1"/>
                </a:solidFill>
              </a:rPr>
              <a:t> </a:t>
            </a:r>
            <a:r>
              <a:rPr lang="en-US" sz="3800" i="1" dirty="0" err="1">
                <a:solidFill>
                  <a:schemeClr val="bg1"/>
                </a:solidFill>
              </a:rPr>
              <a:t>tranh</a:t>
            </a:r>
            <a:r>
              <a:rPr lang="en-US" sz="3800" i="1" dirty="0">
                <a:solidFill>
                  <a:schemeClr val="bg1"/>
                </a:solidFill>
              </a:rPr>
              <a:t> </a:t>
            </a:r>
            <a:r>
              <a:rPr lang="en-US" sz="3800" i="1" dirty="0" err="1">
                <a:solidFill>
                  <a:schemeClr val="bg1"/>
                </a:solidFill>
              </a:rPr>
              <a:t>thương</a:t>
            </a:r>
            <a:r>
              <a:rPr lang="en-US" sz="3800" i="1" dirty="0">
                <a:solidFill>
                  <a:schemeClr val="bg1"/>
                </a:solidFill>
              </a:rPr>
              <a:t> </a:t>
            </a:r>
            <a:r>
              <a:rPr lang="en-US" sz="3800" i="1" dirty="0" err="1">
                <a:solidFill>
                  <a:schemeClr val="bg1"/>
                </a:solidFill>
              </a:rPr>
              <a:t>mại</a:t>
            </a:r>
            <a:r>
              <a:rPr lang="en-US" sz="3800" i="1" dirty="0">
                <a:solidFill>
                  <a:schemeClr val="bg1"/>
                </a:solidFill>
              </a:rPr>
              <a:t> </a:t>
            </a:r>
            <a:r>
              <a:rPr lang="en-US" sz="3800" i="1" dirty="0" err="1">
                <a:solidFill>
                  <a:schemeClr val="bg1"/>
                </a:solidFill>
              </a:rPr>
              <a:t>đi</a:t>
            </a:r>
            <a:r>
              <a:rPr lang="en-US" sz="3800" i="1" dirty="0">
                <a:solidFill>
                  <a:schemeClr val="bg1"/>
                </a:solidFill>
              </a:rPr>
              <a:t> </a:t>
            </a:r>
            <a:r>
              <a:rPr lang="en-US" sz="3800" i="1" dirty="0" err="1">
                <a:solidFill>
                  <a:schemeClr val="bg1"/>
                </a:solidFill>
              </a:rPr>
              <a:t>đôi</a:t>
            </a:r>
            <a:r>
              <a:rPr lang="en-US" sz="3800" i="1" dirty="0">
                <a:solidFill>
                  <a:schemeClr val="bg1"/>
                </a:solidFill>
              </a:rPr>
              <a:t> </a:t>
            </a:r>
            <a:r>
              <a:rPr lang="en-US" sz="3800" i="1" dirty="0" err="1">
                <a:solidFill>
                  <a:schemeClr val="bg1"/>
                </a:solidFill>
              </a:rPr>
              <a:t>với</a:t>
            </a:r>
            <a:r>
              <a:rPr lang="en-US" sz="3800" i="1" dirty="0">
                <a:solidFill>
                  <a:schemeClr val="bg1"/>
                </a:solidFill>
              </a:rPr>
              <a:t> </a:t>
            </a:r>
            <a:r>
              <a:rPr lang="en-US" sz="3800" i="1" dirty="0" err="1">
                <a:solidFill>
                  <a:schemeClr val="bg1"/>
                </a:solidFill>
              </a:rPr>
              <a:t>xu</a:t>
            </a:r>
            <a:r>
              <a:rPr lang="en-US" sz="3800" i="1" dirty="0">
                <a:solidFill>
                  <a:schemeClr val="bg1"/>
                </a:solidFill>
              </a:rPr>
              <a:t> </a:t>
            </a:r>
            <a:r>
              <a:rPr lang="en-US" sz="3800" i="1" dirty="0" err="1">
                <a:solidFill>
                  <a:schemeClr val="bg1"/>
                </a:solidFill>
              </a:rPr>
              <a:t>hướng</a:t>
            </a:r>
            <a:r>
              <a:rPr lang="en-US" sz="3800" i="1" dirty="0">
                <a:solidFill>
                  <a:schemeClr val="bg1"/>
                </a:solidFill>
              </a:rPr>
              <a:t> </a:t>
            </a:r>
            <a:r>
              <a:rPr lang="en-US" sz="3800" i="1" dirty="0" err="1">
                <a:solidFill>
                  <a:schemeClr val="bg1"/>
                </a:solidFill>
              </a:rPr>
              <a:t>điều</a:t>
            </a:r>
            <a:r>
              <a:rPr lang="en-US" sz="3800" i="1" dirty="0">
                <a:solidFill>
                  <a:schemeClr val="bg1"/>
                </a:solidFill>
              </a:rPr>
              <a:t> </a:t>
            </a:r>
            <a:r>
              <a:rPr lang="en-US" sz="3800" i="1" dirty="0" err="1">
                <a:solidFill>
                  <a:schemeClr val="bg1"/>
                </a:solidFill>
              </a:rPr>
              <a:t>chỉnh</a:t>
            </a:r>
            <a:r>
              <a:rPr lang="en-US" sz="3800" i="1" dirty="0">
                <a:solidFill>
                  <a:schemeClr val="bg1"/>
                </a:solidFill>
              </a:rPr>
              <a:t> </a:t>
            </a:r>
            <a:r>
              <a:rPr lang="en-US" sz="3800" i="1" dirty="0" err="1">
                <a:solidFill>
                  <a:schemeClr val="bg1"/>
                </a:solidFill>
              </a:rPr>
              <a:t>chuỗi</a:t>
            </a:r>
            <a:r>
              <a:rPr lang="en-US" sz="3800" i="1" dirty="0">
                <a:solidFill>
                  <a:schemeClr val="bg1"/>
                </a:solidFill>
              </a:rPr>
              <a:t> </a:t>
            </a:r>
            <a:r>
              <a:rPr lang="en-US" sz="3800" i="1" dirty="0" err="1">
                <a:solidFill>
                  <a:schemeClr val="bg1"/>
                </a:solidFill>
              </a:rPr>
              <a:t>sản</a:t>
            </a:r>
            <a:r>
              <a:rPr lang="en-US" sz="3800" i="1" dirty="0">
                <a:solidFill>
                  <a:schemeClr val="bg1"/>
                </a:solidFill>
              </a:rPr>
              <a:t> </a:t>
            </a:r>
            <a:r>
              <a:rPr lang="en-US" sz="3800" i="1" dirty="0" err="1">
                <a:solidFill>
                  <a:schemeClr val="bg1"/>
                </a:solidFill>
              </a:rPr>
              <a:t>xuất</a:t>
            </a:r>
            <a:r>
              <a:rPr lang="en-US" sz="3800" i="1" dirty="0">
                <a:solidFill>
                  <a:schemeClr val="bg1"/>
                </a:solidFill>
              </a:rPr>
              <a:t>, </a:t>
            </a:r>
            <a:r>
              <a:rPr lang="en-US" sz="3800" i="1" dirty="0" err="1">
                <a:solidFill>
                  <a:schemeClr val="bg1"/>
                </a:solidFill>
              </a:rPr>
              <a:t>chuỗi</a:t>
            </a:r>
            <a:r>
              <a:rPr lang="en-US" sz="3800" i="1" dirty="0">
                <a:solidFill>
                  <a:schemeClr val="bg1"/>
                </a:solidFill>
              </a:rPr>
              <a:t> </a:t>
            </a:r>
            <a:r>
              <a:rPr lang="en-US" sz="3800" i="1" dirty="0" err="1">
                <a:solidFill>
                  <a:schemeClr val="bg1"/>
                </a:solidFill>
              </a:rPr>
              <a:t>cung</a:t>
            </a:r>
            <a:r>
              <a:rPr lang="en-US" sz="3800" i="1" dirty="0">
                <a:solidFill>
                  <a:schemeClr val="bg1"/>
                </a:solidFill>
              </a:rPr>
              <a:t> </a:t>
            </a:r>
            <a:r>
              <a:rPr lang="en-US" sz="3800" i="1" dirty="0" err="1">
                <a:solidFill>
                  <a:schemeClr val="bg1"/>
                </a:solidFill>
              </a:rPr>
              <a:t>ứng</a:t>
            </a:r>
            <a:r>
              <a:rPr lang="en-US" sz="3800" i="1" dirty="0">
                <a:solidFill>
                  <a:schemeClr val="bg1"/>
                </a:solidFill>
              </a:rPr>
              <a:t> </a:t>
            </a:r>
            <a:r>
              <a:rPr lang="en-US" sz="3800" i="1" dirty="0" err="1">
                <a:solidFill>
                  <a:schemeClr val="bg1"/>
                </a:solidFill>
              </a:rPr>
              <a:t>toàn</a:t>
            </a:r>
            <a:r>
              <a:rPr lang="en-US" sz="3800" i="1" dirty="0">
                <a:solidFill>
                  <a:schemeClr val="bg1"/>
                </a:solidFill>
              </a:rPr>
              <a:t> </a:t>
            </a:r>
            <a:r>
              <a:rPr lang="en-US" sz="3800" i="1" dirty="0" err="1">
                <a:solidFill>
                  <a:schemeClr val="bg1"/>
                </a:solidFill>
              </a:rPr>
              <a:t>cầu</a:t>
            </a:r>
            <a:r>
              <a:rPr lang="en-US" sz="3800" i="1" dirty="0">
                <a:solidFill>
                  <a:schemeClr val="bg1"/>
                </a:solidFill>
              </a:rPr>
              <a:t>”</a:t>
            </a:r>
            <a:r>
              <a:rPr lang="en-US" sz="3800" dirty="0">
                <a:solidFill>
                  <a:schemeClr val="bg1"/>
                </a:solidFill>
              </a:rPr>
              <a:t>. </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Backdrop Phong hop - BNG DH thiduayeunuoc chon-05.jpg">
            <a:extLst>
              <a:ext uri="{FF2B5EF4-FFF2-40B4-BE49-F238E27FC236}">
                <a16:creationId xmlns:a16="http://schemas.microsoft.com/office/drawing/2014/main" id="{DBB994DF-7061-7811-C018-AA7EB2CF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064"/>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08662" y="2313942"/>
            <a:ext cx="13190219" cy="2349499"/>
          </a:xfrm>
          <a:prstGeom prst="rect">
            <a:avLst/>
          </a:prstGeom>
        </p:spPr>
        <p:txBody>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870002"/>
              </a:solidFill>
              <a:effectLst/>
              <a:uLnTx/>
              <a:uFillTx/>
              <a:latin typeface="Arial (Body)" charset="0"/>
              <a:ea typeface="+mn-ea"/>
              <a:cs typeface="Arial" pitchFamily="34" charset="0"/>
            </a:endParaRPr>
          </a:p>
        </p:txBody>
      </p:sp>
      <p:sp>
        <p:nvSpPr>
          <p:cNvPr id="1025" name="Rectangle 1"/>
          <p:cNvSpPr>
            <a:spLocks noChangeArrowheads="1"/>
          </p:cNvSpPr>
          <p:nvPr/>
        </p:nvSpPr>
        <p:spPr bwMode="auto">
          <a:xfrm>
            <a:off x="154112" y="1464181"/>
            <a:ext cx="14351431"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800" b="1" dirty="0">
                <a:solidFill>
                  <a:schemeClr val="bg1"/>
                </a:solidFill>
              </a:rPr>
              <a:t>3. </a:t>
            </a:r>
            <a:r>
              <a:rPr lang="en-US" sz="3800" b="1" dirty="0" err="1">
                <a:solidFill>
                  <a:schemeClr val="bg1"/>
                </a:solidFill>
              </a:rPr>
              <a:t>Về</a:t>
            </a:r>
            <a:r>
              <a:rPr lang="en-US" sz="3800" b="1" dirty="0">
                <a:solidFill>
                  <a:schemeClr val="bg1"/>
                </a:solidFill>
              </a:rPr>
              <a:t> </a:t>
            </a:r>
            <a:r>
              <a:rPr lang="en-US" sz="3800" b="1" dirty="0" err="1">
                <a:solidFill>
                  <a:schemeClr val="bg1"/>
                </a:solidFill>
              </a:rPr>
              <a:t>khoa</a:t>
            </a:r>
            <a:r>
              <a:rPr lang="en-US" sz="3800" b="1" dirty="0">
                <a:solidFill>
                  <a:schemeClr val="bg1"/>
                </a:solidFill>
              </a:rPr>
              <a:t> </a:t>
            </a:r>
            <a:r>
              <a:rPr lang="en-US" sz="3800" b="1" dirty="0" err="1">
                <a:solidFill>
                  <a:schemeClr val="bg1"/>
                </a:solidFill>
              </a:rPr>
              <a:t>học</a:t>
            </a:r>
            <a:r>
              <a:rPr lang="en-US" sz="3800" b="1" dirty="0">
                <a:solidFill>
                  <a:schemeClr val="bg1"/>
                </a:solidFill>
              </a:rPr>
              <a:t> – </a:t>
            </a:r>
            <a:r>
              <a:rPr lang="en-US" sz="3800" b="1" dirty="0" err="1">
                <a:solidFill>
                  <a:schemeClr val="bg1"/>
                </a:solidFill>
              </a:rPr>
              <a:t>công</a:t>
            </a:r>
            <a:r>
              <a:rPr lang="en-US" sz="3800" b="1" dirty="0">
                <a:solidFill>
                  <a:schemeClr val="bg1"/>
                </a:solidFill>
              </a:rPr>
              <a:t> </a:t>
            </a:r>
            <a:r>
              <a:rPr lang="en-US" sz="3800" b="1" dirty="0" err="1">
                <a:solidFill>
                  <a:schemeClr val="bg1"/>
                </a:solidFill>
              </a:rPr>
              <a:t>nghệ</a:t>
            </a:r>
            <a:r>
              <a:rPr lang="en-US" sz="3800" b="1" dirty="0">
                <a:solidFill>
                  <a:schemeClr val="bg1"/>
                </a:solidFill>
              </a:rPr>
              <a:t> </a:t>
            </a:r>
            <a:r>
              <a:rPr lang="en-US" sz="3800" b="1" dirty="0" err="1">
                <a:solidFill>
                  <a:schemeClr val="bg1"/>
                </a:solidFill>
              </a:rPr>
              <a:t>và</a:t>
            </a:r>
            <a:r>
              <a:rPr lang="en-US" sz="3800" b="1" dirty="0">
                <a:solidFill>
                  <a:schemeClr val="bg1"/>
                </a:solidFill>
              </a:rPr>
              <a:t> </a:t>
            </a:r>
            <a:r>
              <a:rPr lang="en-US" sz="3800" b="1" dirty="0" err="1">
                <a:solidFill>
                  <a:schemeClr val="bg1"/>
                </a:solidFill>
              </a:rPr>
              <a:t>các</a:t>
            </a:r>
            <a:r>
              <a:rPr lang="en-US" sz="3800" b="1" dirty="0">
                <a:solidFill>
                  <a:schemeClr val="bg1"/>
                </a:solidFill>
              </a:rPr>
              <a:t> </a:t>
            </a:r>
            <a:r>
              <a:rPr lang="en-US" sz="3800" b="1" dirty="0" err="1">
                <a:solidFill>
                  <a:schemeClr val="bg1"/>
                </a:solidFill>
              </a:rPr>
              <a:t>xu</a:t>
            </a:r>
            <a:r>
              <a:rPr lang="en-US" sz="3800" b="1" dirty="0">
                <a:solidFill>
                  <a:schemeClr val="bg1"/>
                </a:solidFill>
              </a:rPr>
              <a:t> </a:t>
            </a:r>
            <a:r>
              <a:rPr lang="en-US" sz="3800" b="1" dirty="0" err="1">
                <a:solidFill>
                  <a:schemeClr val="bg1"/>
                </a:solidFill>
              </a:rPr>
              <a:t>hướng</a:t>
            </a:r>
            <a:r>
              <a:rPr lang="en-US" sz="3800" b="1" dirty="0">
                <a:solidFill>
                  <a:schemeClr val="bg1"/>
                </a:solidFill>
              </a:rPr>
              <a:t> </a:t>
            </a:r>
            <a:r>
              <a:rPr lang="en-US" sz="3800" b="1" dirty="0" err="1">
                <a:solidFill>
                  <a:schemeClr val="bg1"/>
                </a:solidFill>
              </a:rPr>
              <a:t>phát</a:t>
            </a:r>
            <a:r>
              <a:rPr lang="en-US" sz="3800" b="1" dirty="0">
                <a:solidFill>
                  <a:schemeClr val="bg1"/>
                </a:solidFill>
              </a:rPr>
              <a:t> </a:t>
            </a:r>
            <a:r>
              <a:rPr lang="en-US" sz="3800" b="1" dirty="0" err="1">
                <a:solidFill>
                  <a:schemeClr val="bg1"/>
                </a:solidFill>
              </a:rPr>
              <a:t>triển</a:t>
            </a:r>
            <a:r>
              <a:rPr lang="en-US" sz="3800" b="1" dirty="0">
                <a:solidFill>
                  <a:schemeClr val="bg1"/>
                </a:solidFill>
              </a:rPr>
              <a:t> </a:t>
            </a:r>
            <a:r>
              <a:rPr lang="en-US" sz="3800" b="1" dirty="0" err="1">
                <a:solidFill>
                  <a:schemeClr val="bg1"/>
                </a:solidFill>
              </a:rPr>
              <a:t>mới</a:t>
            </a:r>
            <a:endParaRPr lang="en-US" sz="3800" b="1" dirty="0">
              <a:solidFill>
                <a:schemeClr val="bg1"/>
              </a:solidFill>
            </a:endParaRPr>
          </a:p>
          <a:p>
            <a:endParaRPr lang="en-US" sz="3800" dirty="0">
              <a:solidFill>
                <a:schemeClr val="bg1"/>
              </a:solidFill>
            </a:endParaRPr>
          </a:p>
          <a:p>
            <a:r>
              <a:rPr lang="en-US" sz="3800" dirty="0">
                <a:solidFill>
                  <a:schemeClr val="bg1"/>
                </a:solidFill>
              </a:rPr>
              <a:t>	</a:t>
            </a:r>
            <a:r>
              <a:rPr lang="en-US" sz="3800" dirty="0" err="1">
                <a:solidFill>
                  <a:schemeClr val="bg1"/>
                </a:solidFill>
              </a:rPr>
              <a:t> </a:t>
            </a:r>
            <a:r>
              <a:rPr lang="en-US" sz="3800" i="1" dirty="0">
                <a:solidFill>
                  <a:schemeClr val="bg1"/>
                </a:solidFill>
              </a:rPr>
              <a:t>“</a:t>
            </a:r>
            <a:r>
              <a:rPr lang="en-US" sz="3800" i="1" dirty="0" err="1">
                <a:solidFill>
                  <a:schemeClr val="bg1"/>
                </a:solidFill>
              </a:rPr>
              <a:t>Cuộc</a:t>
            </a:r>
            <a:r>
              <a:rPr lang="en-US" sz="3800" i="1" dirty="0">
                <a:solidFill>
                  <a:schemeClr val="bg1"/>
                </a:solidFill>
              </a:rPr>
              <a:t> </a:t>
            </a:r>
            <a:r>
              <a:rPr lang="en-US" sz="3800" i="1" dirty="0" err="1">
                <a:solidFill>
                  <a:schemeClr val="bg1"/>
                </a:solidFill>
              </a:rPr>
              <a:t>Cách</a:t>
            </a:r>
            <a:r>
              <a:rPr lang="en-US" sz="3800" i="1" dirty="0">
                <a:solidFill>
                  <a:schemeClr val="bg1"/>
                </a:solidFill>
              </a:rPr>
              <a:t> </a:t>
            </a:r>
            <a:r>
              <a:rPr lang="en-US" sz="3800" i="1" dirty="0" err="1">
                <a:solidFill>
                  <a:schemeClr val="bg1"/>
                </a:solidFill>
              </a:rPr>
              <a:t>mạng</a:t>
            </a:r>
            <a:r>
              <a:rPr lang="en-US" sz="3800" i="1" dirty="0">
                <a:solidFill>
                  <a:schemeClr val="bg1"/>
                </a:solidFill>
              </a:rPr>
              <a:t> </a:t>
            </a:r>
            <a:r>
              <a:rPr lang="en-US" sz="3800" i="1" dirty="0" err="1">
                <a:solidFill>
                  <a:schemeClr val="bg1"/>
                </a:solidFill>
              </a:rPr>
              <a:t>công</a:t>
            </a:r>
            <a:r>
              <a:rPr lang="en-US" sz="3800" i="1" dirty="0">
                <a:solidFill>
                  <a:schemeClr val="bg1"/>
                </a:solidFill>
              </a:rPr>
              <a:t> </a:t>
            </a:r>
            <a:r>
              <a:rPr lang="en-US" sz="3800" i="1" dirty="0" err="1">
                <a:solidFill>
                  <a:schemeClr val="bg1"/>
                </a:solidFill>
              </a:rPr>
              <a:t>nghiệp</a:t>
            </a:r>
            <a:r>
              <a:rPr lang="en-US" sz="3800" i="1" dirty="0">
                <a:solidFill>
                  <a:schemeClr val="bg1"/>
                </a:solidFill>
              </a:rPr>
              <a:t> </a:t>
            </a:r>
            <a:r>
              <a:rPr lang="en-US" sz="3800" i="1" dirty="0" err="1">
                <a:solidFill>
                  <a:schemeClr val="bg1"/>
                </a:solidFill>
              </a:rPr>
              <a:t>lần</a:t>
            </a:r>
            <a:r>
              <a:rPr lang="en-US" sz="3800" i="1" dirty="0">
                <a:solidFill>
                  <a:schemeClr val="bg1"/>
                </a:solidFill>
              </a:rPr>
              <a:t> </a:t>
            </a:r>
            <a:r>
              <a:rPr lang="en-US" sz="3800" i="1" dirty="0" err="1">
                <a:solidFill>
                  <a:schemeClr val="bg1"/>
                </a:solidFill>
              </a:rPr>
              <a:t>thứ</a:t>
            </a:r>
            <a:r>
              <a:rPr lang="en-US" sz="3800" i="1" dirty="0">
                <a:solidFill>
                  <a:schemeClr val="bg1"/>
                </a:solidFill>
              </a:rPr>
              <a:t> </a:t>
            </a:r>
            <a:r>
              <a:rPr lang="en-US" sz="3800" i="1" dirty="0" err="1">
                <a:solidFill>
                  <a:schemeClr val="bg1"/>
                </a:solidFill>
              </a:rPr>
              <a:t>tư</a:t>
            </a:r>
            <a:r>
              <a:rPr lang="en-US" sz="3800" i="1" dirty="0">
                <a:solidFill>
                  <a:schemeClr val="bg1"/>
                </a:solidFill>
              </a:rPr>
              <a:t> </a:t>
            </a:r>
            <a:r>
              <a:rPr lang="en-US" sz="3800" i="1" dirty="0" err="1">
                <a:solidFill>
                  <a:schemeClr val="bg1"/>
                </a:solidFill>
              </a:rPr>
              <a:t>tiếp</a:t>
            </a:r>
            <a:r>
              <a:rPr lang="en-US" sz="3800" i="1" dirty="0">
                <a:solidFill>
                  <a:schemeClr val="bg1"/>
                </a:solidFill>
              </a:rPr>
              <a:t> </a:t>
            </a:r>
            <a:r>
              <a:rPr lang="en-US" sz="3800" i="1" dirty="0" err="1">
                <a:solidFill>
                  <a:schemeClr val="bg1"/>
                </a:solidFill>
              </a:rPr>
              <a:t>tục</a:t>
            </a:r>
            <a:r>
              <a:rPr lang="en-US" sz="3800" i="1" dirty="0">
                <a:solidFill>
                  <a:schemeClr val="bg1"/>
                </a:solidFill>
              </a:rPr>
              <a:t> </a:t>
            </a:r>
            <a:r>
              <a:rPr lang="en-US" sz="3800" i="1" dirty="0" err="1">
                <a:solidFill>
                  <a:schemeClr val="bg1"/>
                </a:solidFill>
              </a:rPr>
              <a:t>phát</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mạnh</a:t>
            </a:r>
            <a:r>
              <a:rPr lang="en-US" sz="3800" i="1" dirty="0">
                <a:solidFill>
                  <a:schemeClr val="bg1"/>
                </a:solidFill>
              </a:rPr>
              <a:t> </a:t>
            </a:r>
            <a:r>
              <a:rPr lang="en-US" sz="3800" i="1" dirty="0" err="1">
                <a:solidFill>
                  <a:schemeClr val="bg1"/>
                </a:solidFill>
              </a:rPr>
              <a:t>mẽ</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tác</a:t>
            </a:r>
            <a:r>
              <a:rPr lang="en-US" sz="3800" i="1" dirty="0">
                <a:solidFill>
                  <a:schemeClr val="bg1"/>
                </a:solidFill>
              </a:rPr>
              <a:t> </a:t>
            </a:r>
            <a:r>
              <a:rPr lang="en-US" sz="3800" i="1" dirty="0" err="1">
                <a:solidFill>
                  <a:schemeClr val="bg1"/>
                </a:solidFill>
              </a:rPr>
              <a:t>động</a:t>
            </a:r>
            <a:r>
              <a:rPr lang="en-US" sz="3800" i="1" dirty="0">
                <a:solidFill>
                  <a:schemeClr val="bg1"/>
                </a:solidFill>
              </a:rPr>
              <a:t> </a:t>
            </a:r>
            <a:r>
              <a:rPr lang="en-US" sz="3800" i="1" dirty="0" err="1">
                <a:solidFill>
                  <a:schemeClr val="bg1"/>
                </a:solidFill>
              </a:rPr>
              <a:t>sâu</a:t>
            </a:r>
            <a:r>
              <a:rPr lang="en-US" sz="3800" i="1" dirty="0">
                <a:solidFill>
                  <a:schemeClr val="bg1"/>
                </a:solidFill>
              </a:rPr>
              <a:t> </a:t>
            </a:r>
            <a:r>
              <a:rPr lang="en-US" sz="3800" i="1" dirty="0" err="1">
                <a:solidFill>
                  <a:schemeClr val="bg1"/>
                </a:solidFill>
              </a:rPr>
              <a:t>sắc</a:t>
            </a:r>
            <a:r>
              <a:rPr lang="en-US" sz="3800" i="1" dirty="0">
                <a:solidFill>
                  <a:schemeClr val="bg1"/>
                </a:solidFill>
              </a:rPr>
              <a:t> </a:t>
            </a:r>
            <a:r>
              <a:rPr lang="en-US" sz="3800" i="1" dirty="0" err="1">
                <a:solidFill>
                  <a:schemeClr val="bg1"/>
                </a:solidFill>
              </a:rPr>
              <a:t>đến</a:t>
            </a:r>
            <a:r>
              <a:rPr lang="en-US" sz="3800" i="1" dirty="0">
                <a:solidFill>
                  <a:schemeClr val="bg1"/>
                </a:solidFill>
              </a:rPr>
              <a:t> </a:t>
            </a:r>
            <a:r>
              <a:rPr lang="en-US" sz="3800" i="1" dirty="0" err="1">
                <a:solidFill>
                  <a:schemeClr val="bg1"/>
                </a:solidFill>
              </a:rPr>
              <a:t>mọi</a:t>
            </a:r>
            <a:r>
              <a:rPr lang="en-US" sz="3800" i="1" dirty="0">
                <a:solidFill>
                  <a:schemeClr val="bg1"/>
                </a:solidFill>
              </a:rPr>
              <a:t> </a:t>
            </a:r>
            <a:r>
              <a:rPr lang="en-US" sz="3800" i="1" dirty="0" err="1">
                <a:solidFill>
                  <a:schemeClr val="bg1"/>
                </a:solidFill>
              </a:rPr>
              <a:t>lĩnh</a:t>
            </a:r>
            <a:r>
              <a:rPr lang="en-US" sz="3800" i="1" dirty="0">
                <a:solidFill>
                  <a:schemeClr val="bg1"/>
                </a:solidFill>
              </a:rPr>
              <a:t> </a:t>
            </a:r>
            <a:r>
              <a:rPr lang="en-US" sz="3800" i="1" dirty="0" err="1">
                <a:solidFill>
                  <a:schemeClr val="bg1"/>
                </a:solidFill>
              </a:rPr>
              <a:t>vực</a:t>
            </a:r>
            <a:r>
              <a:rPr lang="en-US" sz="3800" i="1" dirty="0">
                <a:solidFill>
                  <a:schemeClr val="bg1"/>
                </a:solidFill>
              </a:rPr>
              <a:t>. </a:t>
            </a:r>
            <a:r>
              <a:rPr lang="en-US" sz="3800" i="1" dirty="0" err="1">
                <a:solidFill>
                  <a:schemeClr val="bg1"/>
                </a:solidFill>
              </a:rPr>
              <a:t>Lực</a:t>
            </a:r>
            <a:r>
              <a:rPr lang="en-US" sz="3800" i="1" dirty="0">
                <a:solidFill>
                  <a:schemeClr val="bg1"/>
                </a:solidFill>
              </a:rPr>
              <a:t> </a:t>
            </a:r>
            <a:r>
              <a:rPr lang="en-US" sz="3800" i="1" dirty="0" err="1">
                <a:solidFill>
                  <a:schemeClr val="bg1"/>
                </a:solidFill>
              </a:rPr>
              <a:t>lượng</a:t>
            </a:r>
            <a:r>
              <a:rPr lang="en-US" sz="3800" i="1" dirty="0">
                <a:solidFill>
                  <a:schemeClr val="bg1"/>
                </a:solidFill>
              </a:rPr>
              <a:t> </a:t>
            </a:r>
            <a:r>
              <a:rPr lang="en-US" sz="3800" i="1" dirty="0" err="1">
                <a:solidFill>
                  <a:schemeClr val="bg1"/>
                </a:solidFill>
              </a:rPr>
              <a:t>sản</a:t>
            </a:r>
            <a:r>
              <a:rPr lang="en-US" sz="3800" i="1" dirty="0">
                <a:solidFill>
                  <a:schemeClr val="bg1"/>
                </a:solidFill>
              </a:rPr>
              <a:t> </a:t>
            </a:r>
            <a:r>
              <a:rPr lang="en-US" sz="3800" i="1" dirty="0" err="1">
                <a:solidFill>
                  <a:schemeClr val="bg1"/>
                </a:solidFill>
              </a:rPr>
              <a:t>xuất</a:t>
            </a:r>
            <a:r>
              <a:rPr lang="en-US" sz="3800" i="1" dirty="0">
                <a:solidFill>
                  <a:schemeClr val="bg1"/>
                </a:solidFill>
              </a:rPr>
              <a:t> </a:t>
            </a:r>
            <a:r>
              <a:rPr lang="en-US" sz="3800" i="1" dirty="0" err="1">
                <a:solidFill>
                  <a:schemeClr val="bg1"/>
                </a:solidFill>
              </a:rPr>
              <a:t>mới</a:t>
            </a:r>
            <a:r>
              <a:rPr lang="en-US" sz="3800" i="1" dirty="0">
                <a:solidFill>
                  <a:schemeClr val="bg1"/>
                </a:solidFill>
              </a:rPr>
              <a:t>, </a:t>
            </a:r>
            <a:r>
              <a:rPr lang="en-US" sz="3800" i="1" dirty="0" err="1">
                <a:solidFill>
                  <a:schemeClr val="bg1"/>
                </a:solidFill>
              </a:rPr>
              <a:t>nhất</a:t>
            </a:r>
            <a:r>
              <a:rPr lang="en-US" sz="3800" i="1" dirty="0">
                <a:solidFill>
                  <a:schemeClr val="bg1"/>
                </a:solidFill>
              </a:rPr>
              <a:t> </a:t>
            </a:r>
            <a:r>
              <a:rPr lang="en-US" sz="3800" i="1" dirty="0" err="1">
                <a:solidFill>
                  <a:schemeClr val="bg1"/>
                </a:solidFill>
              </a:rPr>
              <a:t>là</a:t>
            </a:r>
            <a:r>
              <a:rPr lang="en-US" sz="3800" i="1" dirty="0">
                <a:solidFill>
                  <a:schemeClr val="bg1"/>
                </a:solidFill>
              </a:rPr>
              <a:t> </a:t>
            </a:r>
            <a:r>
              <a:rPr lang="en-US" sz="3800" i="1" dirty="0" err="1">
                <a:solidFill>
                  <a:schemeClr val="bg1"/>
                </a:solidFill>
              </a:rPr>
              <a:t>công</a:t>
            </a:r>
            <a:r>
              <a:rPr lang="en-US" sz="3800" i="1" dirty="0">
                <a:solidFill>
                  <a:schemeClr val="bg1"/>
                </a:solidFill>
              </a:rPr>
              <a:t> </a:t>
            </a:r>
            <a:r>
              <a:rPr lang="en-US" sz="3800" i="1" dirty="0" err="1">
                <a:solidFill>
                  <a:schemeClr val="bg1"/>
                </a:solidFill>
              </a:rPr>
              <a:t>nghệ</a:t>
            </a:r>
            <a:r>
              <a:rPr lang="en-US" sz="3800" i="1" dirty="0">
                <a:solidFill>
                  <a:schemeClr val="bg1"/>
                </a:solidFill>
              </a:rPr>
              <a:t> </a:t>
            </a:r>
            <a:r>
              <a:rPr lang="en-US" sz="3800" i="1" dirty="0" err="1">
                <a:solidFill>
                  <a:schemeClr val="bg1"/>
                </a:solidFill>
              </a:rPr>
              <a:t>cao</a:t>
            </a:r>
            <a:r>
              <a:rPr lang="en-US" sz="3800" i="1" dirty="0">
                <a:solidFill>
                  <a:schemeClr val="bg1"/>
                </a:solidFill>
              </a:rPr>
              <a:t> </a:t>
            </a:r>
            <a:r>
              <a:rPr lang="en-US" sz="3800" i="1" dirty="0" err="1">
                <a:solidFill>
                  <a:schemeClr val="bg1"/>
                </a:solidFill>
              </a:rPr>
              <a:t>và</a:t>
            </a:r>
            <a:r>
              <a:rPr lang="en-US" sz="3800" i="1" dirty="0">
                <a:solidFill>
                  <a:schemeClr val="bg1"/>
                </a:solidFill>
              </a:rPr>
              <a:t> </a:t>
            </a:r>
            <a:r>
              <a:rPr lang="en-US" sz="3800" i="1" dirty="0" err="1">
                <a:solidFill>
                  <a:schemeClr val="bg1"/>
                </a:solidFill>
              </a:rPr>
              <a:t>trí</a:t>
            </a:r>
            <a:r>
              <a:rPr lang="en-US" sz="3800" i="1" dirty="0">
                <a:solidFill>
                  <a:schemeClr val="bg1"/>
                </a:solidFill>
              </a:rPr>
              <a:t> </a:t>
            </a:r>
            <a:r>
              <a:rPr lang="en-US" sz="3800" i="1" dirty="0" err="1">
                <a:solidFill>
                  <a:schemeClr val="bg1"/>
                </a:solidFill>
              </a:rPr>
              <a:t>tuệ</a:t>
            </a:r>
            <a:r>
              <a:rPr lang="en-US" sz="3800" i="1" dirty="0">
                <a:solidFill>
                  <a:schemeClr val="bg1"/>
                </a:solidFill>
              </a:rPr>
              <a:t> </a:t>
            </a:r>
            <a:r>
              <a:rPr lang="en-US" sz="3800" i="1" dirty="0" err="1">
                <a:solidFill>
                  <a:schemeClr val="bg1"/>
                </a:solidFill>
              </a:rPr>
              <a:t>nhân</a:t>
            </a:r>
            <a:r>
              <a:rPr lang="en-US" sz="3800" i="1" dirty="0">
                <a:solidFill>
                  <a:schemeClr val="bg1"/>
                </a:solidFill>
              </a:rPr>
              <a:t> </a:t>
            </a:r>
            <a:r>
              <a:rPr lang="en-US" sz="3800" i="1" dirty="0" err="1">
                <a:solidFill>
                  <a:schemeClr val="bg1"/>
                </a:solidFill>
              </a:rPr>
              <a:t>tạo</a:t>
            </a:r>
            <a:r>
              <a:rPr lang="en-US" sz="3800" i="1" dirty="0">
                <a:solidFill>
                  <a:schemeClr val="bg1"/>
                </a:solidFill>
              </a:rPr>
              <a:t> </a:t>
            </a:r>
            <a:r>
              <a:rPr lang="en-US" sz="3800" i="1" dirty="0" err="1">
                <a:solidFill>
                  <a:schemeClr val="bg1"/>
                </a:solidFill>
              </a:rPr>
              <a:t>phát</a:t>
            </a:r>
            <a:r>
              <a:rPr lang="en-US" sz="3800" i="1" dirty="0">
                <a:solidFill>
                  <a:schemeClr val="bg1"/>
                </a:solidFill>
              </a:rPr>
              <a:t> </a:t>
            </a:r>
            <a:r>
              <a:rPr lang="en-US" sz="3800" i="1" dirty="0" err="1">
                <a:solidFill>
                  <a:schemeClr val="bg1"/>
                </a:solidFill>
              </a:rPr>
              <a:t>triển</a:t>
            </a:r>
            <a:r>
              <a:rPr lang="en-US" sz="3800" i="1" dirty="0">
                <a:solidFill>
                  <a:schemeClr val="bg1"/>
                </a:solidFill>
              </a:rPr>
              <a:t> </a:t>
            </a:r>
            <a:r>
              <a:rPr lang="en-US" sz="3800" i="1" dirty="0" err="1">
                <a:solidFill>
                  <a:schemeClr val="bg1"/>
                </a:solidFill>
              </a:rPr>
              <a:t>đột</a:t>
            </a:r>
            <a:r>
              <a:rPr lang="en-US" sz="3800" i="1" dirty="0">
                <a:solidFill>
                  <a:schemeClr val="bg1"/>
                </a:solidFill>
              </a:rPr>
              <a:t> </a:t>
            </a:r>
            <a:r>
              <a:rPr lang="en-US" sz="3800" i="1" dirty="0" err="1">
                <a:solidFill>
                  <a:schemeClr val="bg1"/>
                </a:solidFill>
              </a:rPr>
              <a:t>phá</a:t>
            </a:r>
            <a:r>
              <a:rPr lang="en-US" sz="3800" i="1" dirty="0">
                <a:solidFill>
                  <a:schemeClr val="bg1"/>
                </a:solidFill>
              </a:rPr>
              <a:t> </a:t>
            </a:r>
            <a:r>
              <a:rPr lang="en-US" sz="3800" i="1" dirty="0" err="1">
                <a:solidFill>
                  <a:schemeClr val="bg1"/>
                </a:solidFill>
              </a:rPr>
              <a:t>chưa</a:t>
            </a:r>
            <a:r>
              <a:rPr lang="en-US" sz="3800" i="1" dirty="0">
                <a:solidFill>
                  <a:schemeClr val="bg1"/>
                </a:solidFill>
              </a:rPr>
              <a:t> </a:t>
            </a:r>
            <a:r>
              <a:rPr lang="en-US" sz="3800" i="1" dirty="0" err="1">
                <a:solidFill>
                  <a:schemeClr val="bg1"/>
                </a:solidFill>
              </a:rPr>
              <a:t>từng</a:t>
            </a:r>
            <a:r>
              <a:rPr lang="en-US" sz="3800" i="1" dirty="0">
                <a:solidFill>
                  <a:schemeClr val="bg1"/>
                </a:solidFill>
              </a:rPr>
              <a:t> </a:t>
            </a:r>
            <a:r>
              <a:rPr lang="en-US" sz="3800" i="1" dirty="0" err="1">
                <a:solidFill>
                  <a:schemeClr val="bg1"/>
                </a:solidFill>
              </a:rPr>
              <a:t>có</a:t>
            </a:r>
            <a:r>
              <a:rPr lang="en-US" sz="3800" i="1" dirty="0">
                <a:solidFill>
                  <a:schemeClr val="bg1"/>
                </a:solidFill>
              </a:rPr>
              <a:t>”</a:t>
            </a:r>
            <a:r>
              <a:rPr lang="en-US" sz="3800" dirty="0">
                <a:solidFill>
                  <a:schemeClr val="bg1"/>
                </a:solidFill>
              </a:rPr>
              <a:t>. </a:t>
            </a:r>
          </a:p>
          <a:p>
            <a:pPr marL="0" marR="0" lvl="0" indent="45720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2144</Words>
  <Application>Microsoft Macintosh PowerPoint</Application>
  <PresentationFormat>Custom</PresentationFormat>
  <Paragraphs>100</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Constantia</vt:lpstr>
      <vt:lpstr>Calibri Light</vt:lpstr>
      <vt:lpstr>Arial</vt:lpstr>
      <vt:lpstr>Times New Roman</vt:lpstr>
      <vt:lpstr>Arial (Body)</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Mac</cp:lastModifiedBy>
  <cp:revision>205</cp:revision>
  <dcterms:created xsi:type="dcterms:W3CDTF">2025-11-05T05:54:30Z</dcterms:created>
  <dcterms:modified xsi:type="dcterms:W3CDTF">2026-01-27T15:51:04Z</dcterms:modified>
</cp:coreProperties>
</file>