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82" r:id="rId12"/>
    <p:sldId id="283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1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6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277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62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7421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72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89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3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1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8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8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0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9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4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1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7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2FB9D-6CF9-4802-AFD5-822EE313DAEB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EF004B-FF2A-4786-913F-0BBB8F39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0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4341" y="2257652"/>
            <a:ext cx="7486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HƯỚNG DẪN LÀM BÀI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92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NỘI QUY</a:t>
            </a:r>
            <a:br>
              <a:rPr lang="en-US" b="1" dirty="0"/>
            </a:b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thi</a:t>
            </a:r>
            <a:r>
              <a:rPr lang="en-US" b="1" dirty="0"/>
              <a:t> </a:t>
            </a:r>
            <a:r>
              <a:rPr lang="en-US" b="1" dirty="0" err="1"/>
              <a:t>trên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vi </a:t>
            </a:r>
            <a:r>
              <a:rPr lang="en-US" b="1" dirty="0" err="1"/>
              <a:t>tính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46243" y="1930400"/>
            <a:ext cx="9316873" cy="453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cấm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hỏng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kịp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nộp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ký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ký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khỏi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(0).</a:t>
            </a:r>
          </a:p>
        </p:txBody>
      </p:sp>
    </p:spTree>
    <p:extLst>
      <p:ext uri="{BB962C8B-B14F-4D97-AF65-F5344CB8AC3E}">
        <p14:creationId xmlns:p14="http://schemas.microsoft.com/office/powerpoint/2010/main" val="2491330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NỘI QUY</a:t>
            </a:r>
            <a:br>
              <a:rPr lang="en-US" b="1" dirty="0"/>
            </a:b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thi</a:t>
            </a:r>
            <a:r>
              <a:rPr lang="en-US" b="1" dirty="0"/>
              <a:t> </a:t>
            </a:r>
            <a:r>
              <a:rPr lang="en-US" b="1" dirty="0" err="1"/>
              <a:t>trên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vi </a:t>
            </a:r>
            <a:r>
              <a:rPr lang="en-US" b="1" dirty="0" err="1"/>
              <a:t>tính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46243" y="1930400"/>
            <a:ext cx="93168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giám</a:t>
            </a:r>
            <a:r>
              <a:rPr lang="en-US" sz="3200" dirty="0"/>
              <a:t> </a:t>
            </a:r>
            <a:r>
              <a:rPr lang="en-US" sz="3200" dirty="0" err="1"/>
              <a:t>thị</a:t>
            </a:r>
            <a:r>
              <a:rPr lang="en-US" sz="3200" dirty="0"/>
              <a:t> </a:t>
            </a:r>
            <a:r>
              <a:rPr lang="en-US" sz="3200" dirty="0" err="1"/>
              <a:t>phát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thí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dự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ký</a:t>
            </a:r>
            <a:r>
              <a:rPr lang="en-US" sz="3200" dirty="0"/>
              <a:t> </a:t>
            </a:r>
            <a:r>
              <a:rPr lang="en-US" sz="3200" dirty="0" err="1"/>
              <a:t>thay</a:t>
            </a:r>
            <a:r>
              <a:rPr lang="en-US" sz="3200" dirty="0"/>
              <a:t> </a:t>
            </a:r>
            <a:r>
              <a:rPr lang="en-US" sz="3200" dirty="0" err="1"/>
              <a:t>thí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dự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thì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thí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</a:t>
            </a:r>
            <a:r>
              <a:rPr lang="en-US" sz="3200" dirty="0" err="1"/>
              <a:t>đều</a:t>
            </a:r>
            <a:r>
              <a:rPr lang="en-US" sz="3200" dirty="0"/>
              <a:t> </a:t>
            </a:r>
            <a:r>
              <a:rPr lang="en-US" sz="3200" dirty="0" err="1"/>
              <a:t>phải</a:t>
            </a:r>
            <a:r>
              <a:rPr lang="en-US" sz="3200" dirty="0"/>
              <a:t> </a:t>
            </a:r>
            <a:r>
              <a:rPr lang="en-US" sz="3200" dirty="0" err="1"/>
              <a:t>nhận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(0).</a:t>
            </a:r>
          </a:p>
          <a:p>
            <a:r>
              <a:rPr lang="en-US" sz="3200" dirty="0" err="1"/>
              <a:t>Việc</a:t>
            </a:r>
            <a:r>
              <a:rPr lang="en-US" sz="3200" dirty="0"/>
              <a:t> </a:t>
            </a:r>
            <a:r>
              <a:rPr lang="en-US" sz="3200" dirty="0" err="1"/>
              <a:t>quyết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(0)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do </a:t>
            </a:r>
            <a:r>
              <a:rPr lang="en-US" sz="3200" dirty="0" err="1"/>
              <a:t>Chủ</a:t>
            </a:r>
            <a:r>
              <a:rPr lang="en-US" sz="3200" dirty="0"/>
              <a:t> </a:t>
            </a:r>
            <a:r>
              <a:rPr lang="en-US" sz="3200" dirty="0" err="1"/>
              <a:t>tịch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đồng</a:t>
            </a:r>
            <a:r>
              <a:rPr lang="en-US" sz="3200" dirty="0"/>
              <a:t> </a:t>
            </a:r>
            <a:r>
              <a:rPr lang="en-US" sz="3200" dirty="0" err="1"/>
              <a:t>quyết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căn</a:t>
            </a:r>
            <a:r>
              <a:rPr lang="en-US" sz="3200" dirty="0"/>
              <a:t> </a:t>
            </a:r>
            <a:r>
              <a:rPr lang="en-US" sz="3200" dirty="0" err="1"/>
              <a:t>cứ</a:t>
            </a:r>
            <a:r>
              <a:rPr lang="en-US" sz="3200" dirty="0"/>
              <a:t> </a:t>
            </a:r>
            <a:r>
              <a:rPr lang="en-US" sz="3200" dirty="0" err="1"/>
              <a:t>báo</a:t>
            </a:r>
            <a:r>
              <a:rPr lang="en-US" sz="3200" dirty="0"/>
              <a:t> </a:t>
            </a:r>
            <a:r>
              <a:rPr lang="en-US" sz="3200" dirty="0" err="1"/>
              <a:t>cáo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Trưởng</a:t>
            </a:r>
            <a:r>
              <a:rPr lang="en-US" sz="3200" dirty="0"/>
              <a:t> ban </a:t>
            </a:r>
            <a:r>
              <a:rPr lang="en-US" sz="3200" dirty="0" err="1"/>
              <a:t>coi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8343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NỘI QUY</a:t>
            </a:r>
            <a:br>
              <a:rPr lang="en-US" b="1" dirty="0"/>
            </a:b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thi</a:t>
            </a:r>
            <a:r>
              <a:rPr lang="en-US" b="1" dirty="0"/>
              <a:t> </a:t>
            </a:r>
            <a:r>
              <a:rPr lang="en-US" b="1" dirty="0" err="1"/>
              <a:t>trên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vi </a:t>
            </a:r>
            <a:r>
              <a:rPr lang="en-US" b="1" dirty="0" err="1"/>
              <a:t>tính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46243" y="1930400"/>
            <a:ext cx="931687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12.	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ra</a:t>
            </a:r>
            <a:r>
              <a:rPr lang="en-US" sz="3200" dirty="0"/>
              <a:t> </a:t>
            </a:r>
            <a:r>
              <a:rPr lang="en-US" sz="3200" dirty="0" err="1"/>
              <a:t>ngoài</a:t>
            </a:r>
            <a:r>
              <a:rPr lang="en-US" sz="3200" dirty="0"/>
              <a:t> </a:t>
            </a:r>
            <a:r>
              <a:rPr lang="en-US" sz="3200" dirty="0" err="1"/>
              <a:t>phòng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môn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phần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gian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dưới</a:t>
            </a:r>
            <a:r>
              <a:rPr lang="en-US" sz="3200" dirty="0"/>
              <a:t> 60 </a:t>
            </a:r>
            <a:r>
              <a:rPr lang="en-US" sz="3200" dirty="0" err="1"/>
              <a:t>phút</a:t>
            </a:r>
            <a:r>
              <a:rPr lang="en-US" sz="3200" dirty="0"/>
              <a:t>, </a:t>
            </a:r>
            <a:r>
              <a:rPr lang="en-US" sz="3200" dirty="0" err="1"/>
              <a:t>trừ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quy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tại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b </a:t>
            </a:r>
            <a:r>
              <a:rPr lang="en-US" sz="3200" dirty="0" err="1"/>
              <a:t>khoản</a:t>
            </a:r>
            <a:r>
              <a:rPr lang="en-US" sz="3200" dirty="0"/>
              <a:t> 15 </a:t>
            </a:r>
            <a:r>
              <a:rPr lang="en-US" sz="3200" dirty="0" err="1"/>
              <a:t>Điều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.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môn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, </a:t>
            </a:r>
            <a:r>
              <a:rPr lang="en-US" sz="3200" dirty="0" err="1"/>
              <a:t>chỉ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ra</a:t>
            </a:r>
            <a:r>
              <a:rPr lang="en-US" sz="3200" dirty="0"/>
              <a:t> </a:t>
            </a:r>
            <a:r>
              <a:rPr lang="en-US" sz="3200" dirty="0" err="1"/>
              <a:t>khỏi</a:t>
            </a:r>
            <a:r>
              <a:rPr lang="en-US" sz="3200" dirty="0"/>
              <a:t> </a:t>
            </a:r>
            <a:r>
              <a:rPr lang="en-US" sz="3200" dirty="0" err="1"/>
              <a:t>phòng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sớm</a:t>
            </a:r>
            <a:r>
              <a:rPr lang="en-US" sz="3200" dirty="0"/>
              <a:t> </a:t>
            </a:r>
            <a:r>
              <a:rPr lang="en-US" sz="3200" dirty="0" err="1"/>
              <a:t>nhất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2/3 </a:t>
            </a:r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gian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. </a:t>
            </a:r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nhất</a:t>
            </a:r>
            <a:r>
              <a:rPr lang="en-US" sz="3200" dirty="0"/>
              <a:t> </a:t>
            </a:r>
            <a:r>
              <a:rPr lang="en-US" sz="3200" dirty="0" err="1"/>
              <a:t>thiết</a:t>
            </a:r>
            <a:r>
              <a:rPr lang="en-US" sz="3200" dirty="0"/>
              <a:t> </a:t>
            </a:r>
            <a:r>
              <a:rPr lang="en-US" sz="3200" dirty="0" err="1"/>
              <a:t>phải</a:t>
            </a:r>
            <a:r>
              <a:rPr lang="en-US" sz="3200" dirty="0"/>
              <a:t> </a:t>
            </a:r>
            <a:r>
              <a:rPr lang="en-US" sz="3200" dirty="0" err="1"/>
              <a:t>ra</a:t>
            </a:r>
            <a:r>
              <a:rPr lang="en-US" sz="3200" dirty="0"/>
              <a:t> </a:t>
            </a:r>
            <a:r>
              <a:rPr lang="en-US" sz="3200" dirty="0" err="1"/>
              <a:t>khỏi</a:t>
            </a:r>
            <a:r>
              <a:rPr lang="en-US" sz="3200" dirty="0"/>
              <a:t> </a:t>
            </a:r>
            <a:r>
              <a:rPr lang="en-US" sz="3200" dirty="0" err="1"/>
              <a:t>phòng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phải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Trưởng</a:t>
            </a:r>
            <a:r>
              <a:rPr lang="en-US" sz="3200" dirty="0"/>
              <a:t> ban </a:t>
            </a:r>
            <a:r>
              <a:rPr lang="en-US" sz="3200" dirty="0" err="1"/>
              <a:t>coi</a:t>
            </a:r>
            <a:r>
              <a:rPr lang="en-US" sz="3200" dirty="0"/>
              <a:t> </a:t>
            </a:r>
            <a:r>
              <a:rPr lang="en-US" sz="3200" dirty="0" err="1"/>
              <a:t>thi</a:t>
            </a:r>
            <a:r>
              <a:rPr lang="en-US" sz="3200" dirty="0"/>
              <a:t> </a:t>
            </a:r>
            <a:r>
              <a:rPr lang="en-US" sz="3200" dirty="0" err="1"/>
              <a:t>giải</a:t>
            </a:r>
            <a:r>
              <a:rPr lang="en-US" sz="3200" dirty="0"/>
              <a:t> </a:t>
            </a:r>
            <a:r>
              <a:rPr lang="en-US" sz="3200" dirty="0" err="1"/>
              <a:t>quyết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0082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0633" y="541393"/>
            <a:ext cx="9460923" cy="50013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3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</a:p>
          <a:p>
            <a:pPr algn="ctr"/>
            <a:r>
              <a:rPr 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LƯU Ý ĐỐI VỚI THÍ SINH </a:t>
            </a:r>
          </a:p>
          <a:p>
            <a:pPr algn="ctr"/>
            <a:r>
              <a:rPr 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 TRẮC NGHIỆM TRÊN MÁY VI TÍNH</a:t>
            </a:r>
            <a:endParaRPr 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04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1.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trình</a:t>
            </a:r>
            <a:r>
              <a:rPr lang="en-US" b="1" dirty="0"/>
              <a:t> </a:t>
            </a:r>
            <a:r>
              <a:rPr lang="en-US" b="1" dirty="0" err="1"/>
              <a:t>duyệt</a:t>
            </a:r>
            <a:r>
              <a:rPr lang="en-US" b="1" dirty="0"/>
              <a:t> </a:t>
            </a:r>
            <a:r>
              <a:rPr lang="en-US" b="1" dirty="0" err="1"/>
              <a:t>Chorme</a:t>
            </a:r>
            <a:r>
              <a:rPr lang="en-US" b="1" dirty="0"/>
              <a:t> </a:t>
            </a:r>
            <a:r>
              <a:rPr lang="en-US" b="1" dirty="0" err="1"/>
              <a:t>bản</a:t>
            </a:r>
            <a:r>
              <a:rPr lang="en-US" b="1" dirty="0"/>
              <a:t> </a:t>
            </a:r>
            <a:r>
              <a:rPr lang="en-US" b="1" dirty="0" err="1"/>
              <a:t>mới</a:t>
            </a:r>
            <a:r>
              <a:rPr lang="en-US" b="1" dirty="0"/>
              <a:t> </a:t>
            </a:r>
            <a:r>
              <a:rPr lang="en-US" b="1" dirty="0" err="1"/>
              <a:t>nhất</a:t>
            </a:r>
            <a:r>
              <a:rPr lang="en-US" b="1" dirty="0"/>
              <a:t>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đăng</a:t>
            </a:r>
            <a:r>
              <a:rPr lang="en-US" b="1" dirty="0"/>
              <a:t> </a:t>
            </a:r>
            <a:r>
              <a:rPr lang="en-US" b="1" dirty="0" err="1"/>
              <a:t>nhập</a:t>
            </a:r>
            <a:r>
              <a:rPr lang="en-US" b="1" dirty="0"/>
              <a:t>: </a:t>
            </a:r>
            <a:endParaRPr lang="en-US" dirty="0"/>
          </a:p>
        </p:txBody>
      </p:sp>
      <p:pic>
        <p:nvPicPr>
          <p:cNvPr id="10244" name="Picture 4" descr="ie-10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27" y="2583520"/>
            <a:ext cx="10953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311799_previ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977" y="2506662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1200px-Cốc_Cốc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30" y="2506661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Picture 1" descr="Chrome-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569" y="2492373"/>
            <a:ext cx="143827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ultiply 4"/>
          <p:cNvSpPr/>
          <p:nvPr/>
        </p:nvSpPr>
        <p:spPr>
          <a:xfrm>
            <a:off x="758227" y="3736045"/>
            <a:ext cx="1130568" cy="144257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2799723" y="3736045"/>
            <a:ext cx="1130568" cy="144257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4822430" y="3659186"/>
            <a:ext cx="1130568" cy="144257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gonal Stripe 7"/>
          <p:cNvSpPr/>
          <p:nvPr/>
        </p:nvSpPr>
        <p:spPr>
          <a:xfrm flipH="1">
            <a:off x="7642745" y="4326339"/>
            <a:ext cx="436730" cy="797683"/>
          </a:xfrm>
          <a:prstGeom prst="diagStri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iagonal Stripe 18"/>
          <p:cNvSpPr/>
          <p:nvPr/>
        </p:nvSpPr>
        <p:spPr>
          <a:xfrm>
            <a:off x="8079475" y="4117912"/>
            <a:ext cx="561499" cy="983844"/>
          </a:xfrm>
          <a:prstGeom prst="diagStri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5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2. </a:t>
            </a:r>
            <a:r>
              <a:rPr lang="en-US" b="1" dirty="0" err="1"/>
              <a:t>Gõ</a:t>
            </a:r>
            <a:r>
              <a:rPr lang="en-US" b="1" dirty="0"/>
              <a:t> </a:t>
            </a:r>
            <a:r>
              <a:rPr lang="en-US" b="1" dirty="0" err="1"/>
              <a:t>đúng</a:t>
            </a:r>
            <a:r>
              <a:rPr lang="en-US" b="1" dirty="0"/>
              <a:t> </a:t>
            </a:r>
            <a:r>
              <a:rPr lang="en-US" b="1" dirty="0" err="1"/>
              <a:t>tên</a:t>
            </a:r>
            <a:r>
              <a:rPr lang="en-US" b="1" dirty="0"/>
              <a:t> </a:t>
            </a:r>
            <a:r>
              <a:rPr lang="en-US" b="1" dirty="0" err="1"/>
              <a:t>tên</a:t>
            </a:r>
            <a:r>
              <a:rPr lang="en-US" b="1" dirty="0"/>
              <a:t> </a:t>
            </a:r>
            <a:r>
              <a:rPr lang="en-US" b="1" dirty="0" err="1"/>
              <a:t>đăng</a:t>
            </a:r>
            <a:r>
              <a:rPr lang="en-US" b="1" dirty="0"/>
              <a:t> </a:t>
            </a:r>
            <a:r>
              <a:rPr lang="en-US" b="1" dirty="0" err="1"/>
              <a:t>nhập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mật</a:t>
            </a:r>
            <a:r>
              <a:rPr lang="en-US" b="1" dirty="0"/>
              <a:t> </a:t>
            </a:r>
            <a:r>
              <a:rPr lang="en-US" b="1" dirty="0" err="1"/>
              <a:t>khẩu</a:t>
            </a:r>
            <a:r>
              <a:rPr lang="en-US" b="1" dirty="0"/>
              <a:t>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1987" y="1930400"/>
            <a:ext cx="7847361" cy="38648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________________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HỌ VÀ TÊN: NGUYỄN VĂN 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TÀI KHOẢN: SBD001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MẬT KHẨU: B5DA6B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giám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4727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155957" y="1747143"/>
            <a:ext cx="2733675" cy="35909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687471" y="5568257"/>
            <a:ext cx="5943600" cy="152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05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4.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đăng</a:t>
            </a:r>
            <a:r>
              <a:rPr lang="en-US" b="1" dirty="0"/>
              <a:t> </a:t>
            </a:r>
            <a:r>
              <a:rPr lang="en-US" b="1" dirty="0" err="1"/>
              <a:t>nhập</a:t>
            </a:r>
            <a:r>
              <a:rPr lang="en-US" b="1" dirty="0"/>
              <a:t> 1 </a:t>
            </a:r>
            <a:r>
              <a:rPr lang="en-US" b="1" dirty="0" err="1"/>
              <a:t>lần</a:t>
            </a:r>
            <a:r>
              <a:rPr lang="en-US" b="1" dirty="0"/>
              <a:t> </a:t>
            </a:r>
            <a:r>
              <a:rPr lang="en-US" b="1" dirty="0" err="1"/>
              <a:t>duy</a:t>
            </a:r>
            <a:r>
              <a:rPr lang="en-US" b="1" dirty="0"/>
              <a:t> </a:t>
            </a:r>
            <a:r>
              <a:rPr lang="en-US" b="1" dirty="0" err="1"/>
              <a:t>nhất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998929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ngừa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thoát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khỏi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duyệt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thoát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khỏi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khắc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gửi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tờ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gửi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cầm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66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100" dirty="0"/>
              <a:t>5. </a:t>
            </a:r>
            <a:r>
              <a:rPr lang="en-US" sz="3100" b="1" dirty="0" err="1"/>
              <a:t>Không</a:t>
            </a:r>
            <a:r>
              <a:rPr lang="en-US" sz="3100" b="1" dirty="0"/>
              <a:t> </a:t>
            </a:r>
            <a:r>
              <a:rPr lang="en-US" sz="3100" b="1" dirty="0" err="1"/>
              <a:t>có</a:t>
            </a:r>
            <a:r>
              <a:rPr lang="en-US" sz="3100" b="1" dirty="0"/>
              <a:t> </a:t>
            </a:r>
            <a:r>
              <a:rPr lang="en-US" sz="3100" b="1" dirty="0" err="1"/>
              <a:t>kết</a:t>
            </a:r>
            <a:r>
              <a:rPr lang="en-US" sz="3100" b="1" dirty="0"/>
              <a:t> </a:t>
            </a:r>
            <a:r>
              <a:rPr lang="en-US" sz="3100" b="1" dirty="0" err="1"/>
              <a:t>nối</a:t>
            </a:r>
            <a:r>
              <a:rPr lang="en-US" sz="3100" b="1" dirty="0"/>
              <a:t> Internet </a:t>
            </a:r>
            <a:r>
              <a:rPr lang="en-US" sz="3100" b="1" dirty="0" err="1"/>
              <a:t>và</a:t>
            </a:r>
            <a:r>
              <a:rPr lang="en-US" sz="3100" b="1" dirty="0"/>
              <a:t> </a:t>
            </a:r>
            <a:r>
              <a:rPr lang="en-US" sz="3100" b="1" dirty="0" err="1"/>
              <a:t>chỉ</a:t>
            </a:r>
            <a:r>
              <a:rPr lang="en-US" sz="3100" b="1" dirty="0"/>
              <a:t> </a:t>
            </a:r>
            <a:r>
              <a:rPr lang="en-US" sz="3100" b="1" dirty="0" err="1"/>
              <a:t>được</a:t>
            </a:r>
            <a:r>
              <a:rPr lang="en-US" sz="3100" b="1" dirty="0"/>
              <a:t> </a:t>
            </a:r>
            <a:r>
              <a:rPr lang="en-US" sz="3100" b="1" dirty="0" err="1"/>
              <a:t>sử</a:t>
            </a:r>
            <a:r>
              <a:rPr lang="en-US" sz="3100" b="1" dirty="0"/>
              <a:t> </a:t>
            </a:r>
            <a:r>
              <a:rPr lang="en-US" sz="3100" b="1" dirty="0" err="1"/>
              <a:t>dụng</a:t>
            </a:r>
            <a:r>
              <a:rPr lang="en-US" sz="3100" b="1" dirty="0"/>
              <a:t> </a:t>
            </a:r>
            <a:r>
              <a:rPr lang="en-US" sz="3100" b="1" dirty="0" err="1"/>
              <a:t>trình</a:t>
            </a:r>
            <a:r>
              <a:rPr lang="en-US" sz="3100" b="1" dirty="0"/>
              <a:t> </a:t>
            </a:r>
            <a:r>
              <a:rPr lang="en-US" sz="3100" b="1" dirty="0" err="1"/>
              <a:t>duyệt</a:t>
            </a:r>
            <a:r>
              <a:rPr lang="en-US" sz="3100" b="1" dirty="0"/>
              <a:t> </a:t>
            </a:r>
            <a:r>
              <a:rPr lang="en-US" sz="3100" b="1" dirty="0" err="1"/>
              <a:t>hiện</a:t>
            </a:r>
            <a:r>
              <a:rPr lang="en-US" sz="3100" b="1" dirty="0"/>
              <a:t> </a:t>
            </a:r>
            <a:r>
              <a:rPr lang="en-US" sz="3100" b="1" dirty="0" err="1"/>
              <a:t>có</a:t>
            </a:r>
            <a:r>
              <a:rPr lang="en-US" sz="3100" b="1" dirty="0"/>
              <a:t> </a:t>
            </a:r>
            <a:r>
              <a:rPr lang="en-US" sz="3100" b="1" dirty="0" err="1"/>
              <a:t>để</a:t>
            </a:r>
            <a:r>
              <a:rPr lang="en-US" sz="3100" b="1" dirty="0"/>
              <a:t> </a:t>
            </a:r>
            <a:r>
              <a:rPr lang="en-US" sz="3100" b="1" dirty="0" err="1"/>
              <a:t>truy</a:t>
            </a:r>
            <a:r>
              <a:rPr lang="en-US" sz="3100" b="1" dirty="0"/>
              <a:t> </a:t>
            </a:r>
            <a:r>
              <a:rPr lang="en-US" sz="3100" b="1" dirty="0" err="1"/>
              <a:t>cập</a:t>
            </a:r>
            <a:r>
              <a:rPr lang="en-US" sz="3100" b="1" dirty="0"/>
              <a:t> </a:t>
            </a:r>
            <a:r>
              <a:rPr lang="en-US" sz="3100" b="1" dirty="0" err="1"/>
              <a:t>vào</a:t>
            </a:r>
            <a:r>
              <a:rPr lang="en-US" sz="3100" b="1" dirty="0"/>
              <a:t> </a:t>
            </a:r>
            <a:r>
              <a:rPr lang="en-US" sz="3100" b="1" dirty="0" err="1"/>
              <a:t>hệ</a:t>
            </a:r>
            <a:r>
              <a:rPr lang="en-US" sz="3100" b="1" dirty="0"/>
              <a:t> </a:t>
            </a:r>
            <a:r>
              <a:rPr lang="en-US" sz="3100" b="1" dirty="0" err="1"/>
              <a:t>thống</a:t>
            </a:r>
            <a:r>
              <a:rPr lang="en-US" sz="3100" b="1" dirty="0"/>
              <a:t> </a:t>
            </a:r>
            <a:r>
              <a:rPr lang="en-US" sz="3100" b="1" dirty="0" err="1"/>
              <a:t>thi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cử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ngừa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cập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internet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USB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ngắt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internet. </a:t>
            </a:r>
          </a:p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duyệt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duyệt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cập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cảnh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nhở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tức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02425" y="4844955"/>
            <a:ext cx="4869975" cy="92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24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6. </a:t>
            </a:r>
            <a:r>
              <a:rPr lang="en-US" b="1" dirty="0" err="1"/>
              <a:t>Giải</a:t>
            </a:r>
            <a:r>
              <a:rPr lang="en-US" b="1" dirty="0"/>
              <a:t> </a:t>
            </a:r>
            <a:r>
              <a:rPr lang="en-US" b="1" dirty="0" err="1"/>
              <a:t>quyết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cố</a:t>
            </a:r>
            <a:r>
              <a:rPr lang="en-US" b="1" dirty="0"/>
              <a:t>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mất</a:t>
            </a:r>
            <a:r>
              <a:rPr lang="en-US" b="1" dirty="0"/>
              <a:t> </a:t>
            </a:r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 </a:t>
            </a:r>
            <a:r>
              <a:rPr lang="en-US" b="1" dirty="0" err="1"/>
              <a:t>máy</a:t>
            </a:r>
            <a:r>
              <a:rPr lang="en-US" b="1" dirty="0"/>
              <a:t> </a:t>
            </a:r>
            <a:r>
              <a:rPr lang="en-US" b="1" dirty="0" err="1"/>
              <a:t>tính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77668" y="2039168"/>
            <a:ext cx="7991266" cy="351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0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EFEF764-4D1D-4228-9F09-6EB1B42EE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8041" y="1930399"/>
            <a:ext cx="8823441" cy="4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267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7. </a:t>
            </a:r>
            <a:r>
              <a:rPr lang="en-US" b="1" dirty="0" err="1"/>
              <a:t>Giải</a:t>
            </a:r>
            <a:r>
              <a:rPr lang="en-US" b="1" dirty="0"/>
              <a:t> </a:t>
            </a:r>
            <a:r>
              <a:rPr lang="en-US" b="1" dirty="0" err="1"/>
              <a:t>quyết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cố</a:t>
            </a:r>
            <a:r>
              <a:rPr lang="en-US" b="1" dirty="0"/>
              <a:t> do </a:t>
            </a:r>
            <a:r>
              <a:rPr lang="en-US" b="1" dirty="0" err="1"/>
              <a:t>máy</a:t>
            </a:r>
            <a:r>
              <a:rPr lang="en-US" b="1" dirty="0"/>
              <a:t> </a:t>
            </a:r>
            <a:r>
              <a:rPr lang="en-US" b="1" dirty="0" err="1"/>
              <a:t>tính</a:t>
            </a:r>
            <a:r>
              <a:rPr lang="en-US" b="1" dirty="0"/>
              <a:t>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lỗi</a:t>
            </a:r>
            <a:r>
              <a:rPr lang="en-US" b="1" dirty="0"/>
              <a:t>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lỗi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lỗi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khắc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khắc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gửi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752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8. </a:t>
            </a:r>
            <a:r>
              <a:rPr lang="en-US" b="1" dirty="0" err="1"/>
              <a:t>Kỹ</a:t>
            </a:r>
            <a:r>
              <a:rPr lang="en-US" b="1" dirty="0"/>
              <a:t> </a:t>
            </a:r>
            <a:r>
              <a:rPr lang="en-US" b="1" dirty="0" err="1"/>
              <a:t>thuật</a:t>
            </a:r>
            <a:r>
              <a:rPr lang="en-US" b="1" dirty="0"/>
              <a:t> </a:t>
            </a:r>
            <a:r>
              <a:rPr lang="en-US" b="1" dirty="0" err="1"/>
              <a:t>viên</a:t>
            </a:r>
            <a:r>
              <a:rPr lang="en-US" b="1" dirty="0"/>
              <a:t> </a:t>
            </a:r>
            <a:r>
              <a:rPr lang="en-US" b="1" dirty="0" err="1"/>
              <a:t>tại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thi</a:t>
            </a:r>
            <a:r>
              <a:rPr lang="en-US" b="1" dirty="0"/>
              <a:t> </a:t>
            </a:r>
            <a:r>
              <a:rPr lang="en-US" b="1" dirty="0" err="1"/>
              <a:t>sẽ</a:t>
            </a:r>
            <a:r>
              <a:rPr lang="en-US" b="1" dirty="0"/>
              <a:t>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mọi</a:t>
            </a:r>
            <a:r>
              <a:rPr lang="en-US" b="1" dirty="0"/>
              <a:t>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thí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3398" y="1930400"/>
            <a:ext cx="8596312" cy="298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72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9. </a:t>
            </a:r>
            <a:r>
              <a:rPr lang="en-US" b="1" dirty="0" err="1"/>
              <a:t>Thí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thắc</a:t>
            </a:r>
            <a:r>
              <a:rPr lang="en-US" b="1" dirty="0"/>
              <a:t> </a:t>
            </a:r>
            <a:r>
              <a:rPr lang="en-US" b="1" dirty="0" err="1"/>
              <a:t>mắc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phương</a:t>
            </a:r>
            <a:r>
              <a:rPr lang="en-US" b="1" dirty="0"/>
              <a:t> </a:t>
            </a:r>
            <a:r>
              <a:rPr lang="en-US" b="1" dirty="0" err="1"/>
              <a:t>án</a:t>
            </a:r>
            <a:r>
              <a:rPr lang="en-US" b="1" dirty="0"/>
              <a:t> </a:t>
            </a:r>
            <a:r>
              <a:rPr lang="en-US" b="1" dirty="0" err="1"/>
              <a:t>lựa</a:t>
            </a:r>
            <a:r>
              <a:rPr lang="en-US" b="1" dirty="0"/>
              <a:t> </a:t>
            </a:r>
            <a:r>
              <a:rPr lang="en-US" b="1" dirty="0" err="1"/>
              <a:t>chọn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85967" y="1297295"/>
            <a:ext cx="10071095" cy="523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81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 </a:t>
            </a:r>
            <a:r>
              <a:rPr lang="en-US" b="1" dirty="0" err="1"/>
              <a:t>Khi</a:t>
            </a:r>
            <a:r>
              <a:rPr lang="en-US" b="1" dirty="0"/>
              <a:t> </a:t>
            </a:r>
            <a:r>
              <a:rPr lang="en-US" b="1" dirty="0" err="1"/>
              <a:t>gặp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cố</a:t>
            </a:r>
            <a:r>
              <a:rPr lang="en-US" b="1" dirty="0"/>
              <a:t> </a:t>
            </a:r>
            <a:r>
              <a:rPr lang="en-US" b="1" dirty="0" err="1"/>
              <a:t>liên</a:t>
            </a:r>
            <a:r>
              <a:rPr lang="en-US" b="1" dirty="0"/>
              <a:t> </a:t>
            </a:r>
            <a:r>
              <a:rPr lang="en-US" b="1" dirty="0" err="1"/>
              <a:t>quan</a:t>
            </a:r>
            <a:r>
              <a:rPr lang="en-US" b="1" dirty="0"/>
              <a:t> </a:t>
            </a:r>
            <a:r>
              <a:rPr lang="en-US" b="1" dirty="0" err="1"/>
              <a:t>đến</a:t>
            </a:r>
            <a:r>
              <a:rPr lang="en-US" b="1" dirty="0"/>
              <a:t> </a:t>
            </a:r>
            <a:r>
              <a:rPr lang="en-US" b="1" dirty="0" err="1"/>
              <a:t>đề</a:t>
            </a:r>
            <a:r>
              <a:rPr lang="en-US" b="1" dirty="0"/>
              <a:t> </a:t>
            </a:r>
            <a:r>
              <a:rPr lang="en-US" b="1" dirty="0" err="1"/>
              <a:t>thi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71884" cy="3880773"/>
          </a:xfrm>
        </p:spPr>
        <p:txBody>
          <a:bodyPr/>
          <a:lstStyle/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trắc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7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6FF1F44-CF92-49BB-B083-CD589A705D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621" y="2595282"/>
            <a:ext cx="9929018" cy="322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7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38F885-8F3F-4C2A-9414-A6B61C63A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3" y="2281237"/>
            <a:ext cx="9722598" cy="374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7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3100" b="1" dirty="0">
                <a:latin typeface="+mn-lt"/>
              </a:rPr>
              <a:t>Bước </a:t>
            </a:r>
            <a:r>
              <a:rPr lang="en-US" sz="3100" b="1" dirty="0">
                <a:latin typeface="+mn-lt"/>
              </a:rPr>
              <a:t>2</a:t>
            </a:r>
            <a:r>
              <a:rPr lang="vi-VN" sz="3100" b="1" dirty="0">
                <a:latin typeface="+mn-lt"/>
              </a:rPr>
              <a:t>. Thí </a:t>
            </a:r>
            <a:r>
              <a:rPr lang="en-US" sz="3100" b="1" dirty="0" err="1">
                <a:latin typeface="+mn-lt"/>
              </a:rPr>
              <a:t>sinh</a:t>
            </a:r>
            <a:r>
              <a:rPr lang="en-US" sz="3100" b="1" dirty="0">
                <a:latin typeface="+mn-lt"/>
              </a:rPr>
              <a:t> </a:t>
            </a:r>
            <a:r>
              <a:rPr lang="vi-VN" sz="3100" b="1" dirty="0">
                <a:latin typeface="+mn-lt"/>
              </a:rPr>
              <a:t>nhấp chuột vào tên môn thi để ra màn hình thông tin về môn thi và chuẩn bị bắt đầu làm bài thi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8919F7A-08BB-4FD2-B8AC-C7AA52FD43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447364"/>
            <a:ext cx="9368647" cy="396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5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/>
              <a:t>Bước </a:t>
            </a:r>
            <a:r>
              <a:rPr lang="en-US" b="1" dirty="0"/>
              <a:t>3</a:t>
            </a:r>
            <a:r>
              <a:rPr lang="vi-VN" b="1" dirty="0"/>
              <a:t>. Thí sinh bắt đầu làm bài thi bằng các</a:t>
            </a:r>
            <a:r>
              <a:rPr lang="en-US" b="1" dirty="0"/>
              <a:t>h</a:t>
            </a:r>
            <a:r>
              <a:rPr lang="vi-VN" b="1" dirty="0"/>
              <a:t> nhấp chuột nút “Bắt đầu làm bài”</a:t>
            </a:r>
            <a:r>
              <a:rPr lang="vi-VN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930400"/>
            <a:ext cx="8786775" cy="432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23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>
                <a:latin typeface="+mn-lt"/>
              </a:rPr>
              <a:t>Bước </a:t>
            </a:r>
            <a:r>
              <a:rPr lang="en-US" b="1" dirty="0">
                <a:latin typeface="+mn-lt"/>
              </a:rPr>
              <a:t>4</a:t>
            </a:r>
            <a:r>
              <a:rPr lang="vi-VN" b="1" dirty="0">
                <a:latin typeface="+mn-lt"/>
              </a:rPr>
              <a:t>. Kết thúc và Nộp bài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69" y="1724381"/>
            <a:ext cx="10414323" cy="431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71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930400"/>
            <a:ext cx="10169045" cy="397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970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26" y="1787857"/>
            <a:ext cx="8632138" cy="415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1145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1080</Words>
  <Application>Microsoft Office PowerPoint</Application>
  <PresentationFormat>Widescreen</PresentationFormat>
  <Paragraphs>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Tahoma</vt:lpstr>
      <vt:lpstr>Trebuchet MS</vt:lpstr>
      <vt:lpstr>Wingdings 3</vt:lpstr>
      <vt:lpstr>Facet</vt:lpstr>
      <vt:lpstr>PowerPoint Presentation</vt:lpstr>
      <vt:lpstr>1. Màn hình trước khi đăng nhập</vt:lpstr>
      <vt:lpstr>2. Màn hình sẽ hiển thị khi thí sinh đăng nhập thành công</vt:lpstr>
      <vt:lpstr>Bước 1. Sau khi có hiệu lệnh làm bài thí sinh nhấn chuột vào tên môn thi: </vt:lpstr>
      <vt:lpstr>Bước 2. Thí sinh nhấp chuột vào tên môn thi để ra màn hình thông tin về môn thi và chuẩn bị bắt đầu làm bài thi </vt:lpstr>
      <vt:lpstr>Bước 3. Thí sinh bắt đầu làm bài thi bằng cách nhấp chuột nút “Bắt đầu làm bài” </vt:lpstr>
      <vt:lpstr>Bước 4. Kết thúc và Nộp bài</vt:lpstr>
      <vt:lpstr>PowerPoint Presentation</vt:lpstr>
      <vt:lpstr>Kết quả</vt:lpstr>
      <vt:lpstr>NỘI QUY Trường hợp tổ chức thi trên máy vi tính</vt:lpstr>
      <vt:lpstr>NỘI QUY Trường hợp tổ chức thi trên máy vi tính</vt:lpstr>
      <vt:lpstr>NỘI QUY Trường hợp tổ chức thi trên máy vi tính</vt:lpstr>
      <vt:lpstr>PowerPoint Presentation</vt:lpstr>
      <vt:lpstr>1. Sử dụng trình duyệt Chorme bản mới nhất để đăng nhập: </vt:lpstr>
      <vt:lpstr>2. Gõ đúng tên tên đăng nhập và mật khẩu:  </vt:lpstr>
      <vt:lpstr>3. Kiểm tra kỹ thông tin thí sinh </vt:lpstr>
      <vt:lpstr>4. Chỉ được đăng nhập 1 lần duy nhất </vt:lpstr>
      <vt:lpstr>5. Không có kết nối Internet và chỉ được sử dụng trình duyệt hiện có để truy cập vào hệ thống thi </vt:lpstr>
      <vt:lpstr>6. Giải quyết sự cố khi mất kết nối máy tính </vt:lpstr>
      <vt:lpstr>7. Giải quyết sự cố do máy tính bị lỗi:  </vt:lpstr>
      <vt:lpstr>8. Kỹ thuật viên tại phòng thi sẽ giám sát mọi hoạt động của thí sinh </vt:lpstr>
      <vt:lpstr>9. Thí sinh thắc mắc về phương án lựa chọn </vt:lpstr>
      <vt:lpstr>10. Khi gặp sự cố liên quan đến đề thi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LÀM BÀI  KỲ THI NÂNG NGẠCH CÔNG CHỨC TỪ NGẠCH CHUYÊN VIÊN CHÍNH LÊN NGẠCH CHUYÊN VIÊN CAO CẤP NĂM 2020</dc:title>
  <dc:creator>Admin</dc:creator>
  <cp:lastModifiedBy>user</cp:lastModifiedBy>
  <cp:revision>11</cp:revision>
  <cp:lastPrinted>2024-11-11T06:47:21Z</cp:lastPrinted>
  <dcterms:created xsi:type="dcterms:W3CDTF">2020-06-30T05:38:55Z</dcterms:created>
  <dcterms:modified xsi:type="dcterms:W3CDTF">2024-11-11T06:47:37Z</dcterms:modified>
</cp:coreProperties>
</file>