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5" r:id="rId1"/>
  </p:sldMasterIdLst>
  <p:notesMasterIdLst>
    <p:notesMasterId r:id="rId24"/>
  </p:notesMasterIdLst>
  <p:sldIdLst>
    <p:sldId id="256" r:id="rId2"/>
    <p:sldId id="316" r:id="rId3"/>
    <p:sldId id="279" r:id="rId4"/>
    <p:sldId id="320" r:id="rId5"/>
    <p:sldId id="300" r:id="rId6"/>
    <p:sldId id="301" r:id="rId7"/>
    <p:sldId id="258" r:id="rId8"/>
    <p:sldId id="262" r:id="rId9"/>
    <p:sldId id="261" r:id="rId10"/>
    <p:sldId id="303" r:id="rId11"/>
    <p:sldId id="305" r:id="rId12"/>
    <p:sldId id="308" r:id="rId13"/>
    <p:sldId id="274" r:id="rId14"/>
    <p:sldId id="278" r:id="rId15"/>
    <p:sldId id="321" r:id="rId16"/>
    <p:sldId id="322" r:id="rId17"/>
    <p:sldId id="317" r:id="rId18"/>
    <p:sldId id="312" r:id="rId19"/>
    <p:sldId id="313" r:id="rId20"/>
    <p:sldId id="314" r:id="rId21"/>
    <p:sldId id="325" r:id="rId22"/>
    <p:sldId id="31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0214" autoAdjust="0"/>
  </p:normalViewPr>
  <p:slideViewPr>
    <p:cSldViewPr snapToGrid="0">
      <p:cViewPr>
        <p:scale>
          <a:sx n="60" d="100"/>
          <a:sy n="60" d="100"/>
        </p:scale>
        <p:origin x="-1104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36FA41-592B-45CF-9C3A-3BE3BAE8D7CB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75466A9-4B36-4880-8F91-84C2235FCD32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vi-VN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3. </a:t>
          </a:r>
          <a:r>
            <a:rPr lang="vi-VN" sz="24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Tổ chức bữa ăn học đường, đảm bảo dinh dưỡng hợp lý trong trường học</a:t>
          </a:r>
          <a:endParaRPr lang="en-US" sz="2400" b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EA72F140-3C3B-4F91-8275-B9DB2731EB14}" type="parTrans" cxnId="{F2CBDF8F-0332-4B7A-B73C-8CA07680F623}">
      <dgm:prSet/>
      <dgm:spPr/>
      <dgm:t>
        <a:bodyPr/>
        <a:lstStyle/>
        <a:p>
          <a:endParaRPr lang="en-US"/>
        </a:p>
      </dgm:t>
    </dgm:pt>
    <dgm:pt modelId="{0A3AA375-A7FA-41A6-9509-EB174CC5AA1B}" type="sibTrans" cxnId="{F2CBDF8F-0332-4B7A-B73C-8CA07680F623}">
      <dgm:prSet/>
      <dgm:spPr/>
      <dgm:t>
        <a:bodyPr/>
        <a:lstStyle/>
        <a:p>
          <a:endParaRPr lang="en-US"/>
        </a:p>
      </dgm:t>
    </dgm:pt>
    <dgm:pt modelId="{9E540CA4-7050-4AF9-9CCF-38BBAF5CCA50}">
      <dgm:prSet phldrT="[Text]" custT="1"/>
      <dgm:spPr>
        <a:solidFill>
          <a:srgbClr val="00B050"/>
        </a:solidFill>
      </dgm:spPr>
      <dgm:t>
        <a:bodyPr/>
        <a:lstStyle/>
        <a:p>
          <a:r>
            <a:rPr lang="vi-VN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4</a:t>
          </a:r>
          <a:r>
            <a:rPr lang="vi-VN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 </a:t>
          </a:r>
          <a:r>
            <a:rPr lang="vi-VN" sz="24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Tuyên truyền giáo dục sức khỏe học đường trong trường học</a:t>
          </a:r>
          <a:endParaRPr lang="en-US" sz="2400" b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1AE954D-4482-493E-906D-B603B218BA14}" type="parTrans" cxnId="{43830829-FA49-44A7-8DD9-C3C8E05D6A9B}">
      <dgm:prSet/>
      <dgm:spPr/>
      <dgm:t>
        <a:bodyPr/>
        <a:lstStyle/>
        <a:p>
          <a:endParaRPr lang="en-US"/>
        </a:p>
      </dgm:t>
    </dgm:pt>
    <dgm:pt modelId="{4DF5A773-E04D-421B-A3F8-B3ED0B0159F7}" type="sibTrans" cxnId="{43830829-FA49-44A7-8DD9-C3C8E05D6A9B}">
      <dgm:prSet/>
      <dgm:spPr/>
      <dgm:t>
        <a:bodyPr/>
        <a:lstStyle/>
        <a:p>
          <a:endParaRPr lang="en-US"/>
        </a:p>
      </dgm:t>
    </dgm:pt>
    <dgm:pt modelId="{685C6BA9-C5C7-454B-A4A3-478981E6C561}">
      <dgm:prSet phldrT="[Text]" custT="1"/>
      <dgm:spPr>
        <a:solidFill>
          <a:schemeClr val="accent6"/>
        </a:solidFill>
      </dgm:spPr>
      <dgm:t>
        <a:bodyPr/>
        <a:lstStyle/>
        <a:p>
          <a:r>
            <a:rPr lang="vi-VN" sz="2000" b="1" dirty="0" smtClean="0">
              <a:solidFill>
                <a:schemeClr val="tx1"/>
              </a:solidFill>
            </a:rPr>
            <a:t>5</a:t>
          </a:r>
          <a:r>
            <a:rPr lang="vi-VN" sz="2000" b="0" dirty="0" smtClean="0">
              <a:solidFill>
                <a:schemeClr val="tx1"/>
              </a:solidFill>
            </a:rPr>
            <a:t>. </a:t>
          </a:r>
          <a:r>
            <a:rPr lang="vi-VN" sz="22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Ứng dụng công nghệ thông tin vào chăm sóc, bảo vệ, quản lý sức khỏe học sinh và th</a:t>
          </a:r>
          <a:r>
            <a:rPr lang="en-US" sz="2200" b="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ống</a:t>
          </a:r>
          <a:r>
            <a:rPr lang="en-US" sz="22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vi-VN" sz="22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k</a:t>
          </a:r>
          <a:r>
            <a:rPr lang="en-US" sz="22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ê</a:t>
          </a:r>
          <a:r>
            <a:rPr lang="vi-VN" sz="22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, báo cáo</a:t>
          </a:r>
          <a:r>
            <a:rPr lang="en-US" sz="22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vi-VN" sz="22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trong trường học</a:t>
          </a:r>
          <a:endParaRPr lang="en-US" sz="2200" b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629DDF9-9AC6-4FAB-A0EB-5F67A03BE032}" type="parTrans" cxnId="{5F1D5560-D8C7-4307-8FE2-B7DC72ACCC75}">
      <dgm:prSet/>
      <dgm:spPr/>
      <dgm:t>
        <a:bodyPr/>
        <a:lstStyle/>
        <a:p>
          <a:endParaRPr lang="en-US"/>
        </a:p>
      </dgm:t>
    </dgm:pt>
    <dgm:pt modelId="{E524C952-C605-40AB-AC05-7EEB4C0AF142}" type="sibTrans" cxnId="{5F1D5560-D8C7-4307-8FE2-B7DC72ACCC75}">
      <dgm:prSet/>
      <dgm:spPr/>
      <dgm:t>
        <a:bodyPr/>
        <a:lstStyle/>
        <a:p>
          <a:endParaRPr lang="en-US"/>
        </a:p>
      </dgm:t>
    </dgm:pt>
    <dgm:pt modelId="{B8D0DD91-1A14-4F50-9D42-8CDBF6700566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vi-VN" sz="24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2.Công tác giáo dục thể chất và hoạt động thể thao trong trường học</a:t>
          </a:r>
          <a:endParaRPr lang="en-US" sz="2400" b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A809D02-599B-4751-9F01-952E8D33AA14}" type="parTrans" cxnId="{59FFDB78-F42F-4F8B-BA3D-71329E77AD18}">
      <dgm:prSet/>
      <dgm:spPr/>
      <dgm:t>
        <a:bodyPr/>
        <a:lstStyle/>
        <a:p>
          <a:endParaRPr lang="en-US"/>
        </a:p>
      </dgm:t>
    </dgm:pt>
    <dgm:pt modelId="{1DB171BD-7DE0-4741-B3D1-CC4978E4589A}" type="sibTrans" cxnId="{59FFDB78-F42F-4F8B-BA3D-71329E77AD18}">
      <dgm:prSet/>
      <dgm:spPr/>
      <dgm:t>
        <a:bodyPr/>
        <a:lstStyle/>
        <a:p>
          <a:endParaRPr lang="en-US"/>
        </a:p>
      </dgm:t>
    </dgm:pt>
    <dgm:pt modelId="{3BEDBC11-CE56-4EF0-945E-C6478028A713}">
      <dgm:prSet custT="1"/>
      <dgm:spPr>
        <a:solidFill>
          <a:srgbClr val="FF6600"/>
        </a:solidFill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1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 </a:t>
          </a:r>
          <a:r>
            <a:rPr lang="vi-VN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Chăm sóc, bảo vệ và quản lý sức khỏe học sinh trong trường học</a:t>
          </a:r>
          <a:endParaRPr lang="en-US" sz="24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2B4E7EC-16DA-4330-9054-9A020B5C0CB4}" type="parTrans" cxnId="{AFD23E4F-088E-43B7-AFE2-453CD0C67C1E}">
      <dgm:prSet/>
      <dgm:spPr/>
      <dgm:t>
        <a:bodyPr/>
        <a:lstStyle/>
        <a:p>
          <a:endParaRPr lang="en-US"/>
        </a:p>
      </dgm:t>
    </dgm:pt>
    <dgm:pt modelId="{ED7D6078-9230-46DF-9087-C6B4D3344332}" type="sibTrans" cxnId="{AFD23E4F-088E-43B7-AFE2-453CD0C67C1E}">
      <dgm:prSet/>
      <dgm:spPr/>
      <dgm:t>
        <a:bodyPr/>
        <a:lstStyle/>
        <a:p>
          <a:endParaRPr lang="en-US"/>
        </a:p>
      </dgm:t>
    </dgm:pt>
    <dgm:pt modelId="{6E970284-322A-40F5-92A2-F838C27E31C3}" type="pres">
      <dgm:prSet presAssocID="{DC36FA41-592B-45CF-9C3A-3BE3BAE8D7C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0EE298C-F249-4695-BC74-E38658389267}" type="pres">
      <dgm:prSet presAssocID="{DC36FA41-592B-45CF-9C3A-3BE3BAE8D7CB}" presName="dummyMaxCanvas" presStyleCnt="0">
        <dgm:presLayoutVars/>
      </dgm:prSet>
      <dgm:spPr/>
    </dgm:pt>
    <dgm:pt modelId="{3CCBCD70-AF33-4CE2-8544-FD7A70598D57}" type="pres">
      <dgm:prSet presAssocID="{DC36FA41-592B-45CF-9C3A-3BE3BAE8D7CB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E131E0-260B-4C78-9408-BD7225BAB70A}" type="pres">
      <dgm:prSet presAssocID="{DC36FA41-592B-45CF-9C3A-3BE3BAE8D7CB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797CA4-E953-4B45-8E6D-F0D3AD42BB46}" type="pres">
      <dgm:prSet presAssocID="{DC36FA41-592B-45CF-9C3A-3BE3BAE8D7CB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FC6EDC-C1EF-4C23-91E0-741FFBFE7F36}" type="pres">
      <dgm:prSet presAssocID="{DC36FA41-592B-45CF-9C3A-3BE3BAE8D7CB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EEF47A-76A3-4A71-A4C5-C757725899A2}" type="pres">
      <dgm:prSet presAssocID="{DC36FA41-592B-45CF-9C3A-3BE3BAE8D7CB}" presName="FiveNodes_5" presStyleLbl="node1" presStyleIdx="4" presStyleCnt="5" custScaleY="1320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F97ED6-41F4-45F7-A4FD-68A13ED60497}" type="pres">
      <dgm:prSet presAssocID="{DC36FA41-592B-45CF-9C3A-3BE3BAE8D7CB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E781D3-AC87-4E49-A674-D8463FF9DE11}" type="pres">
      <dgm:prSet presAssocID="{DC36FA41-592B-45CF-9C3A-3BE3BAE8D7CB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0779BF-1749-420F-B0AE-BEBBDD7E8CC1}" type="pres">
      <dgm:prSet presAssocID="{DC36FA41-592B-45CF-9C3A-3BE3BAE8D7CB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87DAFA-2CE3-45F8-9400-975B10329A38}" type="pres">
      <dgm:prSet presAssocID="{DC36FA41-592B-45CF-9C3A-3BE3BAE8D7CB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1105EC-3288-4B5F-BC68-E8739972637F}" type="pres">
      <dgm:prSet presAssocID="{DC36FA41-592B-45CF-9C3A-3BE3BAE8D7CB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0C6156-C491-4134-8790-3E6483750EA6}" type="pres">
      <dgm:prSet presAssocID="{DC36FA41-592B-45CF-9C3A-3BE3BAE8D7CB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96DCB0-F6A4-4256-9ED4-8AA5D6304709}" type="pres">
      <dgm:prSet presAssocID="{DC36FA41-592B-45CF-9C3A-3BE3BAE8D7CB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43E640-C5E7-49AD-AE8B-12E68283A745}" type="pres">
      <dgm:prSet presAssocID="{DC36FA41-592B-45CF-9C3A-3BE3BAE8D7CB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1F47F5-FF83-4384-9FAA-7BD78CE7969D}" type="pres">
      <dgm:prSet presAssocID="{DC36FA41-592B-45CF-9C3A-3BE3BAE8D7CB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F1D5560-D8C7-4307-8FE2-B7DC72ACCC75}" srcId="{DC36FA41-592B-45CF-9C3A-3BE3BAE8D7CB}" destId="{685C6BA9-C5C7-454B-A4A3-478981E6C561}" srcOrd="4" destOrd="0" parTransId="{6629DDF9-9AC6-4FAB-A0EB-5F67A03BE032}" sibTransId="{E524C952-C605-40AB-AC05-7EEB4C0AF142}"/>
    <dgm:cxn modelId="{0A64341E-6443-4680-BDFE-CDEB02061353}" type="presOf" srcId="{1DB171BD-7DE0-4741-B3D1-CC4978E4589A}" destId="{A5E781D3-AC87-4E49-A674-D8463FF9DE11}" srcOrd="0" destOrd="0" presId="urn:microsoft.com/office/officeart/2005/8/layout/vProcess5"/>
    <dgm:cxn modelId="{43830829-FA49-44A7-8DD9-C3C8E05D6A9B}" srcId="{DC36FA41-592B-45CF-9C3A-3BE3BAE8D7CB}" destId="{9E540CA4-7050-4AF9-9CCF-38BBAF5CCA50}" srcOrd="3" destOrd="0" parTransId="{D1AE954D-4482-493E-906D-B603B218BA14}" sibTransId="{4DF5A773-E04D-421B-A3F8-B3ED0B0159F7}"/>
    <dgm:cxn modelId="{B1D7646E-6701-40DC-8C93-641FEB2FFA1E}" type="presOf" srcId="{875466A9-4B36-4880-8F91-84C2235FCD32}" destId="{7F797CA4-E953-4B45-8E6D-F0D3AD42BB46}" srcOrd="0" destOrd="0" presId="urn:microsoft.com/office/officeart/2005/8/layout/vProcess5"/>
    <dgm:cxn modelId="{099C7475-C639-418F-B84C-14DEB50B130B}" type="presOf" srcId="{B8D0DD91-1A14-4F50-9D42-8CDBF6700566}" destId="{560C6156-C491-4134-8790-3E6483750EA6}" srcOrd="1" destOrd="0" presId="urn:microsoft.com/office/officeart/2005/8/layout/vProcess5"/>
    <dgm:cxn modelId="{8BAED43D-147D-46B3-A85F-7E7E94F8BE4D}" type="presOf" srcId="{DC36FA41-592B-45CF-9C3A-3BE3BAE8D7CB}" destId="{6E970284-322A-40F5-92A2-F838C27E31C3}" srcOrd="0" destOrd="0" presId="urn:microsoft.com/office/officeart/2005/8/layout/vProcess5"/>
    <dgm:cxn modelId="{222B77B1-6C9B-4244-9713-FB591B677BCE}" type="presOf" srcId="{685C6BA9-C5C7-454B-A4A3-478981E6C561}" destId="{EDEEF47A-76A3-4A71-A4C5-C757725899A2}" srcOrd="0" destOrd="0" presId="urn:microsoft.com/office/officeart/2005/8/layout/vProcess5"/>
    <dgm:cxn modelId="{3AC7C3A2-1781-4F1A-A2DF-6502D264CF4C}" type="presOf" srcId="{685C6BA9-C5C7-454B-A4A3-478981E6C561}" destId="{4A1F47F5-FF83-4384-9FAA-7BD78CE7969D}" srcOrd="1" destOrd="0" presId="urn:microsoft.com/office/officeart/2005/8/layout/vProcess5"/>
    <dgm:cxn modelId="{CE60F3E5-BDE4-41E6-A5F8-5FDDF7AB9B77}" type="presOf" srcId="{0A3AA375-A7FA-41A6-9509-EB174CC5AA1B}" destId="{2F0779BF-1749-420F-B0AE-BEBBDD7E8CC1}" srcOrd="0" destOrd="0" presId="urn:microsoft.com/office/officeart/2005/8/layout/vProcess5"/>
    <dgm:cxn modelId="{88FFFA26-2462-4284-BCBB-3E23BED7152C}" type="presOf" srcId="{875466A9-4B36-4880-8F91-84C2235FCD32}" destId="{2B96DCB0-F6A4-4256-9ED4-8AA5D6304709}" srcOrd="1" destOrd="0" presId="urn:microsoft.com/office/officeart/2005/8/layout/vProcess5"/>
    <dgm:cxn modelId="{3EA9D00A-D4B6-411B-B326-9BED5660C8AD}" type="presOf" srcId="{9E540CA4-7050-4AF9-9CCF-38BBAF5CCA50}" destId="{2543E640-C5E7-49AD-AE8B-12E68283A745}" srcOrd="1" destOrd="0" presId="urn:microsoft.com/office/officeart/2005/8/layout/vProcess5"/>
    <dgm:cxn modelId="{6398F868-D3BA-4CFE-8C0E-DA1E73AA1BF7}" type="presOf" srcId="{9E540CA4-7050-4AF9-9CCF-38BBAF5CCA50}" destId="{2DFC6EDC-C1EF-4C23-91E0-741FFBFE7F36}" srcOrd="0" destOrd="0" presId="urn:microsoft.com/office/officeart/2005/8/layout/vProcess5"/>
    <dgm:cxn modelId="{F2CBDF8F-0332-4B7A-B73C-8CA07680F623}" srcId="{DC36FA41-592B-45CF-9C3A-3BE3BAE8D7CB}" destId="{875466A9-4B36-4880-8F91-84C2235FCD32}" srcOrd="2" destOrd="0" parTransId="{EA72F140-3C3B-4F91-8275-B9DB2731EB14}" sibTransId="{0A3AA375-A7FA-41A6-9509-EB174CC5AA1B}"/>
    <dgm:cxn modelId="{ABF609DD-BA76-4CC2-83DA-E9167D50AA77}" type="presOf" srcId="{3BEDBC11-CE56-4EF0-945E-C6478028A713}" destId="{261105EC-3288-4B5F-BC68-E8739972637F}" srcOrd="1" destOrd="0" presId="urn:microsoft.com/office/officeart/2005/8/layout/vProcess5"/>
    <dgm:cxn modelId="{59FFDB78-F42F-4F8B-BA3D-71329E77AD18}" srcId="{DC36FA41-592B-45CF-9C3A-3BE3BAE8D7CB}" destId="{B8D0DD91-1A14-4F50-9D42-8CDBF6700566}" srcOrd="1" destOrd="0" parTransId="{3A809D02-599B-4751-9F01-952E8D33AA14}" sibTransId="{1DB171BD-7DE0-4741-B3D1-CC4978E4589A}"/>
    <dgm:cxn modelId="{A49EFAB5-B6F0-4308-AA2A-5A1A4B7C6C07}" type="presOf" srcId="{3BEDBC11-CE56-4EF0-945E-C6478028A713}" destId="{3CCBCD70-AF33-4CE2-8544-FD7A70598D57}" srcOrd="0" destOrd="0" presId="urn:microsoft.com/office/officeart/2005/8/layout/vProcess5"/>
    <dgm:cxn modelId="{98CE43D7-B3A1-42A9-AF53-D0D50DCC856E}" type="presOf" srcId="{ED7D6078-9230-46DF-9087-C6B4D3344332}" destId="{E1F97ED6-41F4-45F7-A4FD-68A13ED60497}" srcOrd="0" destOrd="0" presId="urn:microsoft.com/office/officeart/2005/8/layout/vProcess5"/>
    <dgm:cxn modelId="{AFD23E4F-088E-43B7-AFE2-453CD0C67C1E}" srcId="{DC36FA41-592B-45CF-9C3A-3BE3BAE8D7CB}" destId="{3BEDBC11-CE56-4EF0-945E-C6478028A713}" srcOrd="0" destOrd="0" parTransId="{A2B4E7EC-16DA-4330-9054-9A020B5C0CB4}" sibTransId="{ED7D6078-9230-46DF-9087-C6B4D3344332}"/>
    <dgm:cxn modelId="{4D9D53DF-11AB-49FA-B216-FC8C1FCE5CF3}" type="presOf" srcId="{4DF5A773-E04D-421B-A3F8-B3ED0B0159F7}" destId="{9D87DAFA-2CE3-45F8-9400-975B10329A38}" srcOrd="0" destOrd="0" presId="urn:microsoft.com/office/officeart/2005/8/layout/vProcess5"/>
    <dgm:cxn modelId="{A3D529B5-2F06-4DCA-A058-167C7738C833}" type="presOf" srcId="{B8D0DD91-1A14-4F50-9D42-8CDBF6700566}" destId="{55E131E0-260B-4C78-9408-BD7225BAB70A}" srcOrd="0" destOrd="0" presId="urn:microsoft.com/office/officeart/2005/8/layout/vProcess5"/>
    <dgm:cxn modelId="{80A9D501-8EC4-4619-BA36-64FA43A74C09}" type="presParOf" srcId="{6E970284-322A-40F5-92A2-F838C27E31C3}" destId="{A0EE298C-F249-4695-BC74-E38658389267}" srcOrd="0" destOrd="0" presId="urn:microsoft.com/office/officeart/2005/8/layout/vProcess5"/>
    <dgm:cxn modelId="{6763E347-4B36-4149-8B0E-A3E64BF49FA9}" type="presParOf" srcId="{6E970284-322A-40F5-92A2-F838C27E31C3}" destId="{3CCBCD70-AF33-4CE2-8544-FD7A70598D57}" srcOrd="1" destOrd="0" presId="urn:microsoft.com/office/officeart/2005/8/layout/vProcess5"/>
    <dgm:cxn modelId="{7DAFB291-DA5C-4126-B50F-621F0F9D0905}" type="presParOf" srcId="{6E970284-322A-40F5-92A2-F838C27E31C3}" destId="{55E131E0-260B-4C78-9408-BD7225BAB70A}" srcOrd="2" destOrd="0" presId="urn:microsoft.com/office/officeart/2005/8/layout/vProcess5"/>
    <dgm:cxn modelId="{D43AFA66-1C5D-4E08-8B97-181D7486D950}" type="presParOf" srcId="{6E970284-322A-40F5-92A2-F838C27E31C3}" destId="{7F797CA4-E953-4B45-8E6D-F0D3AD42BB46}" srcOrd="3" destOrd="0" presId="urn:microsoft.com/office/officeart/2005/8/layout/vProcess5"/>
    <dgm:cxn modelId="{FC646F79-59E1-41E4-BC7D-687D1E309B89}" type="presParOf" srcId="{6E970284-322A-40F5-92A2-F838C27E31C3}" destId="{2DFC6EDC-C1EF-4C23-91E0-741FFBFE7F36}" srcOrd="4" destOrd="0" presId="urn:microsoft.com/office/officeart/2005/8/layout/vProcess5"/>
    <dgm:cxn modelId="{B9781F4B-BA66-47DF-81C3-59A4B46978CF}" type="presParOf" srcId="{6E970284-322A-40F5-92A2-F838C27E31C3}" destId="{EDEEF47A-76A3-4A71-A4C5-C757725899A2}" srcOrd="5" destOrd="0" presId="urn:microsoft.com/office/officeart/2005/8/layout/vProcess5"/>
    <dgm:cxn modelId="{D648AE48-6024-41D4-BFD5-FC6F24B1031B}" type="presParOf" srcId="{6E970284-322A-40F5-92A2-F838C27E31C3}" destId="{E1F97ED6-41F4-45F7-A4FD-68A13ED60497}" srcOrd="6" destOrd="0" presId="urn:microsoft.com/office/officeart/2005/8/layout/vProcess5"/>
    <dgm:cxn modelId="{6BAA3154-79EA-4C9A-886F-E6EBD5B31FD1}" type="presParOf" srcId="{6E970284-322A-40F5-92A2-F838C27E31C3}" destId="{A5E781D3-AC87-4E49-A674-D8463FF9DE11}" srcOrd="7" destOrd="0" presId="urn:microsoft.com/office/officeart/2005/8/layout/vProcess5"/>
    <dgm:cxn modelId="{AF48C51F-5F8F-409D-8C1D-5188D4352C68}" type="presParOf" srcId="{6E970284-322A-40F5-92A2-F838C27E31C3}" destId="{2F0779BF-1749-420F-B0AE-BEBBDD7E8CC1}" srcOrd="8" destOrd="0" presId="urn:microsoft.com/office/officeart/2005/8/layout/vProcess5"/>
    <dgm:cxn modelId="{5FDCA2B1-6D84-43B1-AEDA-E8B51E93BE53}" type="presParOf" srcId="{6E970284-322A-40F5-92A2-F838C27E31C3}" destId="{9D87DAFA-2CE3-45F8-9400-975B10329A38}" srcOrd="9" destOrd="0" presId="urn:microsoft.com/office/officeart/2005/8/layout/vProcess5"/>
    <dgm:cxn modelId="{0D0E21EE-D18C-4494-9A2A-FA7CBCD673C8}" type="presParOf" srcId="{6E970284-322A-40F5-92A2-F838C27E31C3}" destId="{261105EC-3288-4B5F-BC68-E8739972637F}" srcOrd="10" destOrd="0" presId="urn:microsoft.com/office/officeart/2005/8/layout/vProcess5"/>
    <dgm:cxn modelId="{8294696A-2816-4AEC-BEFB-4DA67FFC2DC8}" type="presParOf" srcId="{6E970284-322A-40F5-92A2-F838C27E31C3}" destId="{560C6156-C491-4134-8790-3E6483750EA6}" srcOrd="11" destOrd="0" presId="urn:microsoft.com/office/officeart/2005/8/layout/vProcess5"/>
    <dgm:cxn modelId="{4CF761A9-E55B-4A74-AE3E-B9076F719594}" type="presParOf" srcId="{6E970284-322A-40F5-92A2-F838C27E31C3}" destId="{2B96DCB0-F6A4-4256-9ED4-8AA5D6304709}" srcOrd="12" destOrd="0" presId="urn:microsoft.com/office/officeart/2005/8/layout/vProcess5"/>
    <dgm:cxn modelId="{86E60E04-BCA3-4C17-AE51-1A75B84E01F7}" type="presParOf" srcId="{6E970284-322A-40F5-92A2-F838C27E31C3}" destId="{2543E640-C5E7-49AD-AE8B-12E68283A745}" srcOrd="13" destOrd="0" presId="urn:microsoft.com/office/officeart/2005/8/layout/vProcess5"/>
    <dgm:cxn modelId="{0A9C7219-9545-4307-91BC-E3CC80637852}" type="presParOf" srcId="{6E970284-322A-40F5-92A2-F838C27E31C3}" destId="{4A1F47F5-FF83-4384-9FAA-7BD78CE7969D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31C0A6-3556-43CA-87F7-B504097E30D0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C8A1068A-46D0-49FC-AAC4-4EE25DF75245}">
      <dgm:prSet phldrT="[Text]" custT="1"/>
      <dgm:spPr/>
      <dgm:t>
        <a:bodyPr/>
        <a:lstStyle/>
        <a:p>
          <a:pPr algn="just"/>
          <a:r>
            <a:rPr lang="en-US" sz="2800" dirty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1</a:t>
          </a:r>
          <a:r>
            <a:rPr lang="en-US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. </a:t>
          </a:r>
          <a:r>
            <a:rPr lang="en-US" sz="2800" dirty="0" err="1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Xây</a:t>
          </a:r>
          <a:r>
            <a:rPr lang="en-US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solidFill>
                <a:srgbClr val="0070C0"/>
              </a:solidFill>
              <a:latin typeface="Arial" pitchFamily="34" charset="0"/>
              <a:cs typeface="Arial" pitchFamily="34" charset="0"/>
            </a:rPr>
            <a:t>dựng</a:t>
          </a:r>
          <a:r>
            <a:rPr lang="en-US" sz="2800" dirty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solidFill>
                <a:srgbClr val="0070C0"/>
              </a:solidFill>
              <a:latin typeface="Arial" pitchFamily="34" charset="0"/>
              <a:cs typeface="Arial" pitchFamily="34" charset="0"/>
            </a:rPr>
            <a:t>kế</a:t>
          </a:r>
          <a:r>
            <a:rPr lang="en-US" sz="2800" dirty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solidFill>
                <a:srgbClr val="0070C0"/>
              </a:solidFill>
              <a:latin typeface="Arial" pitchFamily="34" charset="0"/>
              <a:cs typeface="Arial" pitchFamily="34" charset="0"/>
            </a:rPr>
            <a:t>hoạch</a:t>
          </a:r>
          <a:r>
            <a:rPr lang="en-US" sz="2800" dirty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solidFill>
                <a:srgbClr val="0070C0"/>
              </a:solidFill>
              <a:latin typeface="Arial" pitchFamily="34" charset="0"/>
              <a:cs typeface="Arial" pitchFamily="34" charset="0"/>
            </a:rPr>
            <a:t>hoạt</a:t>
          </a:r>
          <a:r>
            <a:rPr lang="en-US" sz="2800" dirty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solidFill>
                <a:srgbClr val="0070C0"/>
              </a:solidFill>
              <a:latin typeface="Arial" pitchFamily="34" charset="0"/>
              <a:cs typeface="Arial" pitchFamily="34" charset="0"/>
            </a:rPr>
            <a:t>động</a:t>
          </a:r>
          <a:endParaRPr lang="en-US" sz="2800" dirty="0">
            <a:solidFill>
              <a:srgbClr val="0070C0"/>
            </a:solidFill>
            <a:latin typeface="Arial" pitchFamily="34" charset="0"/>
            <a:cs typeface="Arial" pitchFamily="34" charset="0"/>
          </a:endParaRPr>
        </a:p>
      </dgm:t>
    </dgm:pt>
    <dgm:pt modelId="{BE4EA2D3-D7F8-44A8-862F-C06279FCBAA0}" type="parTrans" cxnId="{85BDFDB1-A85A-4460-966E-34100851EE96}">
      <dgm:prSet/>
      <dgm:spPr/>
      <dgm:t>
        <a:bodyPr/>
        <a:lstStyle/>
        <a:p>
          <a:endParaRPr lang="en-US"/>
        </a:p>
      </dgm:t>
    </dgm:pt>
    <dgm:pt modelId="{93175715-56A8-4632-9A14-B44B48A1C516}" type="sibTrans" cxnId="{85BDFDB1-A85A-4460-966E-34100851EE96}">
      <dgm:prSet/>
      <dgm:spPr/>
      <dgm:t>
        <a:bodyPr/>
        <a:lstStyle/>
        <a:p>
          <a:endParaRPr lang="en-US"/>
        </a:p>
      </dgm:t>
    </dgm:pt>
    <dgm:pt modelId="{D2F645EC-A01E-4F6D-A7E3-BD11C099B775}">
      <dgm:prSet phldrT="[Text]" custT="1"/>
      <dgm:spPr/>
      <dgm:t>
        <a:bodyPr/>
        <a:lstStyle/>
        <a:p>
          <a:pPr algn="just"/>
          <a:r>
            <a:rPr lang="en-US" sz="2800" dirty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2</a:t>
          </a:r>
          <a:r>
            <a:rPr lang="en-US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. </a:t>
          </a:r>
          <a:r>
            <a:rPr lang="en-US" sz="2800" dirty="0" err="1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Đảm</a:t>
          </a:r>
          <a:r>
            <a:rPr lang="en-US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solidFill>
                <a:srgbClr val="0070C0"/>
              </a:solidFill>
              <a:latin typeface="Arial" pitchFamily="34" charset="0"/>
              <a:cs typeface="Arial" pitchFamily="34" charset="0"/>
            </a:rPr>
            <a:t>bảo</a:t>
          </a:r>
          <a:r>
            <a:rPr lang="en-US" sz="2800" dirty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solidFill>
                <a:srgbClr val="0070C0"/>
              </a:solidFill>
              <a:latin typeface="Arial" pitchFamily="34" charset="0"/>
              <a:cs typeface="Arial" pitchFamily="34" charset="0"/>
            </a:rPr>
            <a:t>các</a:t>
          </a:r>
          <a:r>
            <a:rPr lang="en-US" sz="2800" dirty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solidFill>
                <a:srgbClr val="0070C0"/>
              </a:solidFill>
              <a:latin typeface="Arial" pitchFamily="34" charset="0"/>
              <a:cs typeface="Arial" pitchFamily="34" charset="0"/>
            </a:rPr>
            <a:t>điều</a:t>
          </a:r>
          <a:r>
            <a:rPr lang="en-US" sz="2800" dirty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solidFill>
                <a:srgbClr val="0070C0"/>
              </a:solidFill>
              <a:latin typeface="Arial" pitchFamily="34" charset="0"/>
              <a:cs typeface="Arial" pitchFamily="34" charset="0"/>
            </a:rPr>
            <a:t>kiện</a:t>
          </a:r>
          <a:r>
            <a:rPr lang="en-US" sz="2800" dirty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solidFill>
                <a:srgbClr val="0070C0"/>
              </a:solidFill>
              <a:latin typeface="Arial" pitchFamily="34" charset="0"/>
              <a:cs typeface="Arial" pitchFamily="34" charset="0"/>
            </a:rPr>
            <a:t>về</a:t>
          </a:r>
          <a:r>
            <a:rPr lang="en-US" sz="2800" dirty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solidFill>
                <a:srgbClr val="0070C0"/>
              </a:solidFill>
              <a:latin typeface="Arial" pitchFamily="34" charset="0"/>
              <a:cs typeface="Arial" pitchFamily="34" charset="0"/>
            </a:rPr>
            <a:t>cơ</a:t>
          </a:r>
          <a:r>
            <a:rPr lang="en-US" sz="2800" dirty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solidFill>
                <a:srgbClr val="0070C0"/>
              </a:solidFill>
              <a:latin typeface="Arial" pitchFamily="34" charset="0"/>
              <a:cs typeface="Arial" pitchFamily="34" charset="0"/>
            </a:rPr>
            <a:t>sở</a:t>
          </a:r>
          <a:r>
            <a:rPr lang="en-US" sz="2800" dirty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solidFill>
                <a:srgbClr val="0070C0"/>
              </a:solidFill>
              <a:latin typeface="Arial" pitchFamily="34" charset="0"/>
              <a:cs typeface="Arial" pitchFamily="34" charset="0"/>
            </a:rPr>
            <a:t>vật</a:t>
          </a:r>
          <a:r>
            <a:rPr lang="en-US" sz="2800" dirty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solidFill>
                <a:srgbClr val="0070C0"/>
              </a:solidFill>
              <a:latin typeface="Arial" pitchFamily="34" charset="0"/>
              <a:cs typeface="Arial" pitchFamily="34" charset="0"/>
            </a:rPr>
            <a:t>chất</a:t>
          </a:r>
          <a:endParaRPr lang="en-US" sz="2800" dirty="0">
            <a:solidFill>
              <a:srgbClr val="0070C0"/>
            </a:solidFill>
            <a:latin typeface="Arial" pitchFamily="34" charset="0"/>
            <a:cs typeface="Arial" pitchFamily="34" charset="0"/>
          </a:endParaRPr>
        </a:p>
      </dgm:t>
    </dgm:pt>
    <dgm:pt modelId="{5204B351-BEF5-483A-AC02-F1DAB3024877}" type="parTrans" cxnId="{F0AB3660-91C0-4CCD-A107-3AAEAA7BA076}">
      <dgm:prSet/>
      <dgm:spPr/>
      <dgm:t>
        <a:bodyPr/>
        <a:lstStyle/>
        <a:p>
          <a:endParaRPr lang="en-US"/>
        </a:p>
      </dgm:t>
    </dgm:pt>
    <dgm:pt modelId="{119D66D0-97DC-4B2B-8935-C2120C64DC46}" type="sibTrans" cxnId="{F0AB3660-91C0-4CCD-A107-3AAEAA7BA076}">
      <dgm:prSet/>
      <dgm:spPr/>
      <dgm:t>
        <a:bodyPr/>
        <a:lstStyle/>
        <a:p>
          <a:endParaRPr lang="en-US"/>
        </a:p>
      </dgm:t>
    </dgm:pt>
    <dgm:pt modelId="{0B3A4A95-A63F-4A96-B17A-C7E5C78B69B9}">
      <dgm:prSet phldrT="[Text]" custT="1"/>
      <dgm:spPr/>
      <dgm:t>
        <a:bodyPr/>
        <a:lstStyle/>
        <a:p>
          <a:pPr algn="just"/>
          <a:r>
            <a:rPr lang="en-US" sz="2800" dirty="0">
              <a:latin typeface="Arial" pitchFamily="34" charset="0"/>
              <a:cs typeface="Arial" pitchFamily="34" charset="0"/>
            </a:rPr>
            <a:t>3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.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Bảo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latin typeface="Arial" pitchFamily="34" charset="0"/>
              <a:cs typeface="Arial" pitchFamily="34" charset="0"/>
            </a:rPr>
            <a:t>đảm</a:t>
          </a:r>
          <a:r>
            <a:rPr lang="en-US" sz="2800" dirty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latin typeface="Arial" pitchFamily="34" charset="0"/>
              <a:cs typeface="Arial" pitchFamily="34" charset="0"/>
            </a:rPr>
            <a:t>các</a:t>
          </a:r>
          <a:r>
            <a:rPr lang="en-US" sz="2800" dirty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latin typeface="Arial" pitchFamily="34" charset="0"/>
              <a:cs typeface="Arial" pitchFamily="34" charset="0"/>
            </a:rPr>
            <a:t>điều</a:t>
          </a:r>
          <a:r>
            <a:rPr lang="en-US" sz="2800" dirty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latin typeface="Arial" pitchFamily="34" charset="0"/>
              <a:cs typeface="Arial" pitchFamily="34" charset="0"/>
            </a:rPr>
            <a:t>kiện</a:t>
          </a:r>
          <a:r>
            <a:rPr lang="en-US" sz="2800" dirty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latin typeface="Arial" pitchFamily="34" charset="0"/>
              <a:cs typeface="Arial" pitchFamily="34" charset="0"/>
            </a:rPr>
            <a:t>về</a:t>
          </a:r>
          <a:r>
            <a:rPr lang="en-US" sz="2800" dirty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latin typeface="Arial" pitchFamily="34" charset="0"/>
              <a:cs typeface="Arial" pitchFamily="34" charset="0"/>
            </a:rPr>
            <a:t>cấp</a:t>
          </a:r>
          <a:r>
            <a:rPr lang="en-US" sz="2800" dirty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thoát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latin typeface="Arial" pitchFamily="34" charset="0"/>
              <a:cs typeface="Arial" pitchFamily="34" charset="0"/>
            </a:rPr>
            <a:t>nước</a:t>
          </a:r>
          <a:r>
            <a:rPr lang="en-US" sz="2800" dirty="0">
              <a:latin typeface="Arial" pitchFamily="34" charset="0"/>
              <a:cs typeface="Arial" pitchFamily="34" charset="0"/>
            </a:rPr>
            <a:t>, </a:t>
          </a:r>
          <a:r>
            <a:rPr lang="en-US" sz="2800" dirty="0" err="1">
              <a:latin typeface="Arial" pitchFamily="34" charset="0"/>
              <a:cs typeface="Arial" pitchFamily="34" charset="0"/>
            </a:rPr>
            <a:t>vệ</a:t>
          </a:r>
          <a:r>
            <a:rPr lang="en-US" sz="2800" dirty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latin typeface="Arial" pitchFamily="34" charset="0"/>
              <a:cs typeface="Arial" pitchFamily="34" charset="0"/>
            </a:rPr>
            <a:t>sinh</a:t>
          </a:r>
          <a:r>
            <a:rPr lang="en-US" sz="2800" dirty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latin typeface="Arial" pitchFamily="34" charset="0"/>
              <a:cs typeface="Arial" pitchFamily="34" charset="0"/>
            </a:rPr>
            <a:t>môi</a:t>
          </a:r>
          <a:r>
            <a:rPr lang="en-US" sz="2800" dirty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latin typeface="Arial" pitchFamily="34" charset="0"/>
              <a:cs typeface="Arial" pitchFamily="34" charset="0"/>
            </a:rPr>
            <a:t>trường</a:t>
          </a:r>
          <a:endParaRPr lang="en-US" sz="2800" dirty="0">
            <a:latin typeface="Arial" pitchFamily="34" charset="0"/>
            <a:cs typeface="Arial" pitchFamily="34" charset="0"/>
          </a:endParaRPr>
        </a:p>
      </dgm:t>
    </dgm:pt>
    <dgm:pt modelId="{C5951C84-C8C6-4946-AA1D-090F099C94F5}" type="parTrans" cxnId="{6737A670-74F1-4D4B-93A5-C001B8D4F125}">
      <dgm:prSet/>
      <dgm:spPr/>
      <dgm:t>
        <a:bodyPr/>
        <a:lstStyle/>
        <a:p>
          <a:endParaRPr lang="en-US"/>
        </a:p>
      </dgm:t>
    </dgm:pt>
    <dgm:pt modelId="{0CCFF227-2B25-4C46-AEA1-D06AB0CDC1ED}" type="sibTrans" cxnId="{6737A670-74F1-4D4B-93A5-C001B8D4F125}">
      <dgm:prSet/>
      <dgm:spPr/>
      <dgm:t>
        <a:bodyPr/>
        <a:lstStyle/>
        <a:p>
          <a:endParaRPr lang="en-US"/>
        </a:p>
      </dgm:t>
    </dgm:pt>
    <dgm:pt modelId="{CF12171D-F577-40C7-846E-542C11C2252F}" type="pres">
      <dgm:prSet presAssocID="{5B31C0A6-3556-43CA-87F7-B504097E30D0}" presName="Name0" presStyleCnt="0">
        <dgm:presLayoutVars>
          <dgm:dir/>
          <dgm:resizeHandles val="exact"/>
        </dgm:presLayoutVars>
      </dgm:prSet>
      <dgm:spPr/>
    </dgm:pt>
    <dgm:pt modelId="{C71E5729-A02E-4395-870B-FA0909E8CE77}" type="pres">
      <dgm:prSet presAssocID="{5B31C0A6-3556-43CA-87F7-B504097E30D0}" presName="arrow" presStyleLbl="bgShp" presStyleIdx="0" presStyleCnt="1" custScaleY="51273"/>
      <dgm:spPr/>
    </dgm:pt>
    <dgm:pt modelId="{E501D6AE-5811-4FBC-A732-D81B7C3E22FE}" type="pres">
      <dgm:prSet presAssocID="{5B31C0A6-3556-43CA-87F7-B504097E30D0}" presName="points" presStyleCnt="0"/>
      <dgm:spPr/>
    </dgm:pt>
    <dgm:pt modelId="{EFE553F9-8798-4EE8-BD8B-C79C2304B5A9}" type="pres">
      <dgm:prSet presAssocID="{C8A1068A-46D0-49FC-AAC4-4EE25DF75245}" presName="compositeA" presStyleCnt="0"/>
      <dgm:spPr/>
    </dgm:pt>
    <dgm:pt modelId="{86BC4521-6F76-4580-B90A-5516F7C8A86A}" type="pres">
      <dgm:prSet presAssocID="{C8A1068A-46D0-49FC-AAC4-4EE25DF75245}" presName="textA" presStyleLbl="revTx" presStyleIdx="0" presStyleCnt="3" custScaleX="1693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24991C-EB6A-4769-A2A3-5AC7BB3FFF02}" type="pres">
      <dgm:prSet presAssocID="{C8A1068A-46D0-49FC-AAC4-4EE25DF75245}" presName="circleA" presStyleLbl="node1" presStyleIdx="0" presStyleCnt="3" custScaleX="92555"/>
      <dgm:spPr>
        <a:solidFill>
          <a:srgbClr val="FFFF00"/>
        </a:solidFill>
      </dgm:spPr>
    </dgm:pt>
    <dgm:pt modelId="{B4896BE9-B717-4534-931E-09295D6DB3BF}" type="pres">
      <dgm:prSet presAssocID="{C8A1068A-46D0-49FC-AAC4-4EE25DF75245}" presName="spaceA" presStyleCnt="0"/>
      <dgm:spPr/>
    </dgm:pt>
    <dgm:pt modelId="{737844BD-FE67-47C3-8B25-A7161B973BCD}" type="pres">
      <dgm:prSet presAssocID="{93175715-56A8-4632-9A14-B44B48A1C516}" presName="space" presStyleCnt="0"/>
      <dgm:spPr/>
    </dgm:pt>
    <dgm:pt modelId="{4D0F5754-207D-4114-A7C8-D17709517717}" type="pres">
      <dgm:prSet presAssocID="{D2F645EC-A01E-4F6D-A7E3-BD11C099B775}" presName="compositeB" presStyleCnt="0"/>
      <dgm:spPr/>
    </dgm:pt>
    <dgm:pt modelId="{BEFD534A-C3C2-4E7D-89F0-F36014687B16}" type="pres">
      <dgm:prSet presAssocID="{D2F645EC-A01E-4F6D-A7E3-BD11C099B775}" presName="textB" presStyleLbl="revTx" presStyleIdx="1" presStyleCnt="3" custScaleX="1909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B16990-B92E-4EB9-AB69-F5B3D7F744D9}" type="pres">
      <dgm:prSet presAssocID="{D2F645EC-A01E-4F6D-A7E3-BD11C099B775}" presName="circleB" presStyleLbl="node1" presStyleIdx="1" presStyleCnt="3"/>
      <dgm:spPr>
        <a:solidFill>
          <a:srgbClr val="FFFF00"/>
        </a:solidFill>
      </dgm:spPr>
    </dgm:pt>
    <dgm:pt modelId="{27B632E4-EDED-481B-B2AA-E3140F29A3B0}" type="pres">
      <dgm:prSet presAssocID="{D2F645EC-A01E-4F6D-A7E3-BD11C099B775}" presName="spaceB" presStyleCnt="0"/>
      <dgm:spPr/>
    </dgm:pt>
    <dgm:pt modelId="{BFE8BCD3-2EC7-439A-AB38-23D94872680D}" type="pres">
      <dgm:prSet presAssocID="{119D66D0-97DC-4B2B-8935-C2120C64DC46}" presName="space" presStyleCnt="0"/>
      <dgm:spPr/>
    </dgm:pt>
    <dgm:pt modelId="{B27CD28B-4BD3-4495-BDB5-6FBA53C7ED97}" type="pres">
      <dgm:prSet presAssocID="{0B3A4A95-A63F-4A96-B17A-C7E5C78B69B9}" presName="compositeA" presStyleCnt="0"/>
      <dgm:spPr/>
    </dgm:pt>
    <dgm:pt modelId="{84077269-1554-4B5D-8342-41983B8CA52A}" type="pres">
      <dgm:prSet presAssocID="{0B3A4A95-A63F-4A96-B17A-C7E5C78B69B9}" presName="textA" presStyleLbl="revTx" presStyleIdx="2" presStyleCnt="3" custScaleX="236717" custScaleY="1226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D1ADD3-62BE-4DB7-944D-6E05C6D8670A}" type="pres">
      <dgm:prSet presAssocID="{0B3A4A95-A63F-4A96-B17A-C7E5C78B69B9}" presName="circleA" presStyleLbl="node1" presStyleIdx="2" presStyleCnt="3"/>
      <dgm:spPr>
        <a:solidFill>
          <a:srgbClr val="FFFF00"/>
        </a:solidFill>
      </dgm:spPr>
    </dgm:pt>
    <dgm:pt modelId="{1F64B188-BDDA-455F-A557-3D19BEF0ED16}" type="pres">
      <dgm:prSet presAssocID="{0B3A4A95-A63F-4A96-B17A-C7E5C78B69B9}" presName="spaceA" presStyleCnt="0"/>
      <dgm:spPr/>
    </dgm:pt>
  </dgm:ptLst>
  <dgm:cxnLst>
    <dgm:cxn modelId="{56957855-7D55-4B68-BA1B-170F6BE9AB35}" type="presOf" srcId="{5B31C0A6-3556-43CA-87F7-B504097E30D0}" destId="{CF12171D-F577-40C7-846E-542C11C2252F}" srcOrd="0" destOrd="0" presId="urn:microsoft.com/office/officeart/2005/8/layout/hProcess11"/>
    <dgm:cxn modelId="{6737A670-74F1-4D4B-93A5-C001B8D4F125}" srcId="{5B31C0A6-3556-43CA-87F7-B504097E30D0}" destId="{0B3A4A95-A63F-4A96-B17A-C7E5C78B69B9}" srcOrd="2" destOrd="0" parTransId="{C5951C84-C8C6-4946-AA1D-090F099C94F5}" sibTransId="{0CCFF227-2B25-4C46-AEA1-D06AB0CDC1ED}"/>
    <dgm:cxn modelId="{976EDC94-3EBE-4DE3-99F6-25849E036C29}" type="presOf" srcId="{0B3A4A95-A63F-4A96-B17A-C7E5C78B69B9}" destId="{84077269-1554-4B5D-8342-41983B8CA52A}" srcOrd="0" destOrd="0" presId="urn:microsoft.com/office/officeart/2005/8/layout/hProcess11"/>
    <dgm:cxn modelId="{97C7FEF5-DC98-4DDE-BF17-E31E5369A56D}" type="presOf" srcId="{D2F645EC-A01E-4F6D-A7E3-BD11C099B775}" destId="{BEFD534A-C3C2-4E7D-89F0-F36014687B16}" srcOrd="0" destOrd="0" presId="urn:microsoft.com/office/officeart/2005/8/layout/hProcess11"/>
    <dgm:cxn modelId="{85BDFDB1-A85A-4460-966E-34100851EE96}" srcId="{5B31C0A6-3556-43CA-87F7-B504097E30D0}" destId="{C8A1068A-46D0-49FC-AAC4-4EE25DF75245}" srcOrd="0" destOrd="0" parTransId="{BE4EA2D3-D7F8-44A8-862F-C06279FCBAA0}" sibTransId="{93175715-56A8-4632-9A14-B44B48A1C516}"/>
    <dgm:cxn modelId="{F0AB3660-91C0-4CCD-A107-3AAEAA7BA076}" srcId="{5B31C0A6-3556-43CA-87F7-B504097E30D0}" destId="{D2F645EC-A01E-4F6D-A7E3-BD11C099B775}" srcOrd="1" destOrd="0" parTransId="{5204B351-BEF5-483A-AC02-F1DAB3024877}" sibTransId="{119D66D0-97DC-4B2B-8935-C2120C64DC46}"/>
    <dgm:cxn modelId="{0DECB1D6-C3D4-4558-A15B-521AE173139F}" type="presOf" srcId="{C8A1068A-46D0-49FC-AAC4-4EE25DF75245}" destId="{86BC4521-6F76-4580-B90A-5516F7C8A86A}" srcOrd="0" destOrd="0" presId="urn:microsoft.com/office/officeart/2005/8/layout/hProcess11"/>
    <dgm:cxn modelId="{4328F754-BC13-47FD-B03E-40A29BEB69E2}" type="presParOf" srcId="{CF12171D-F577-40C7-846E-542C11C2252F}" destId="{C71E5729-A02E-4395-870B-FA0909E8CE77}" srcOrd="0" destOrd="0" presId="urn:microsoft.com/office/officeart/2005/8/layout/hProcess11"/>
    <dgm:cxn modelId="{1653B0EC-9E4B-4BC9-8E1D-3A8ACD992F7E}" type="presParOf" srcId="{CF12171D-F577-40C7-846E-542C11C2252F}" destId="{E501D6AE-5811-4FBC-A732-D81B7C3E22FE}" srcOrd="1" destOrd="0" presId="urn:microsoft.com/office/officeart/2005/8/layout/hProcess11"/>
    <dgm:cxn modelId="{39875EDF-8FEC-4CD1-9590-3365C9C87B21}" type="presParOf" srcId="{E501D6AE-5811-4FBC-A732-D81B7C3E22FE}" destId="{EFE553F9-8798-4EE8-BD8B-C79C2304B5A9}" srcOrd="0" destOrd="0" presId="urn:microsoft.com/office/officeart/2005/8/layout/hProcess11"/>
    <dgm:cxn modelId="{E558C78B-0A58-43EE-9045-D9FF42F03B2F}" type="presParOf" srcId="{EFE553F9-8798-4EE8-BD8B-C79C2304B5A9}" destId="{86BC4521-6F76-4580-B90A-5516F7C8A86A}" srcOrd="0" destOrd="0" presId="urn:microsoft.com/office/officeart/2005/8/layout/hProcess11"/>
    <dgm:cxn modelId="{6148992E-597E-4B27-9D2A-BF161BE93DD0}" type="presParOf" srcId="{EFE553F9-8798-4EE8-BD8B-C79C2304B5A9}" destId="{5724991C-EB6A-4769-A2A3-5AC7BB3FFF02}" srcOrd="1" destOrd="0" presId="urn:microsoft.com/office/officeart/2005/8/layout/hProcess11"/>
    <dgm:cxn modelId="{A66D2036-FE98-4FBF-ADE8-6878F7BD17C8}" type="presParOf" srcId="{EFE553F9-8798-4EE8-BD8B-C79C2304B5A9}" destId="{B4896BE9-B717-4534-931E-09295D6DB3BF}" srcOrd="2" destOrd="0" presId="urn:microsoft.com/office/officeart/2005/8/layout/hProcess11"/>
    <dgm:cxn modelId="{C83055F9-F66A-431F-9639-0A333706D0DE}" type="presParOf" srcId="{E501D6AE-5811-4FBC-A732-D81B7C3E22FE}" destId="{737844BD-FE67-47C3-8B25-A7161B973BCD}" srcOrd="1" destOrd="0" presId="urn:microsoft.com/office/officeart/2005/8/layout/hProcess11"/>
    <dgm:cxn modelId="{06D83FB5-EAC5-4401-B67A-FD1A7F897699}" type="presParOf" srcId="{E501D6AE-5811-4FBC-A732-D81B7C3E22FE}" destId="{4D0F5754-207D-4114-A7C8-D17709517717}" srcOrd="2" destOrd="0" presId="urn:microsoft.com/office/officeart/2005/8/layout/hProcess11"/>
    <dgm:cxn modelId="{C0CAED6A-1ACD-47A4-86A2-FD1D698FB4F6}" type="presParOf" srcId="{4D0F5754-207D-4114-A7C8-D17709517717}" destId="{BEFD534A-C3C2-4E7D-89F0-F36014687B16}" srcOrd="0" destOrd="0" presId="urn:microsoft.com/office/officeart/2005/8/layout/hProcess11"/>
    <dgm:cxn modelId="{B54116F9-8BC3-4739-880F-44810FFD7625}" type="presParOf" srcId="{4D0F5754-207D-4114-A7C8-D17709517717}" destId="{86B16990-B92E-4EB9-AB69-F5B3D7F744D9}" srcOrd="1" destOrd="0" presId="urn:microsoft.com/office/officeart/2005/8/layout/hProcess11"/>
    <dgm:cxn modelId="{D70F7AA5-3523-4D0A-92C6-435661DA3BAC}" type="presParOf" srcId="{4D0F5754-207D-4114-A7C8-D17709517717}" destId="{27B632E4-EDED-481B-B2AA-E3140F29A3B0}" srcOrd="2" destOrd="0" presId="urn:microsoft.com/office/officeart/2005/8/layout/hProcess11"/>
    <dgm:cxn modelId="{EA283C60-C4F1-4D43-9621-C661F0ACBCCB}" type="presParOf" srcId="{E501D6AE-5811-4FBC-A732-D81B7C3E22FE}" destId="{BFE8BCD3-2EC7-439A-AB38-23D94872680D}" srcOrd="3" destOrd="0" presId="urn:microsoft.com/office/officeart/2005/8/layout/hProcess11"/>
    <dgm:cxn modelId="{E5049ABD-9023-4CE7-A8B0-6D478DD04137}" type="presParOf" srcId="{E501D6AE-5811-4FBC-A732-D81B7C3E22FE}" destId="{B27CD28B-4BD3-4495-BDB5-6FBA53C7ED97}" srcOrd="4" destOrd="0" presId="urn:microsoft.com/office/officeart/2005/8/layout/hProcess11"/>
    <dgm:cxn modelId="{DE00D60F-8B12-4320-B6A7-DD6D0C077EF8}" type="presParOf" srcId="{B27CD28B-4BD3-4495-BDB5-6FBA53C7ED97}" destId="{84077269-1554-4B5D-8342-41983B8CA52A}" srcOrd="0" destOrd="0" presId="urn:microsoft.com/office/officeart/2005/8/layout/hProcess11"/>
    <dgm:cxn modelId="{D6754819-42F1-4E32-8E64-FAF7C21904CF}" type="presParOf" srcId="{B27CD28B-4BD3-4495-BDB5-6FBA53C7ED97}" destId="{B9D1ADD3-62BE-4DB7-944D-6E05C6D8670A}" srcOrd="1" destOrd="0" presId="urn:microsoft.com/office/officeart/2005/8/layout/hProcess11"/>
    <dgm:cxn modelId="{56D6F05F-3E3C-42C9-BD24-FD42FE278D38}" type="presParOf" srcId="{B27CD28B-4BD3-4495-BDB5-6FBA53C7ED97}" destId="{1F64B188-BDDA-455F-A557-3D19BEF0ED16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31C0A6-3556-43CA-87F7-B504097E30D0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D2F645EC-A01E-4F6D-A7E3-BD11C099B775}">
      <dgm:prSet phldrT="[Text]" custT="1"/>
      <dgm:spPr/>
      <dgm:t>
        <a:bodyPr/>
        <a:lstStyle/>
        <a:p>
          <a:pPr algn="just"/>
          <a:r>
            <a:rPr lang="en-US" sz="2400" dirty="0">
              <a:latin typeface="Arial" pitchFamily="34" charset="0"/>
              <a:cs typeface="Arial" pitchFamily="34" charset="0"/>
            </a:rPr>
            <a:t>5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.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Bảo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đảm</a:t>
          </a:r>
          <a:r>
            <a:rPr lang="en-US" sz="2400" dirty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môi</a:t>
          </a:r>
          <a:r>
            <a:rPr lang="en-US" sz="2400" dirty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trường</a:t>
          </a:r>
          <a:r>
            <a:rPr lang="en-US" sz="2400" dirty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thực</a:t>
          </a:r>
          <a:r>
            <a:rPr lang="en-US" sz="2400" dirty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thi</a:t>
          </a:r>
          <a:r>
            <a:rPr lang="en-US" sz="2400" dirty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chính</a:t>
          </a:r>
          <a:r>
            <a:rPr lang="en-US" sz="2400" dirty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sách</a:t>
          </a:r>
          <a:r>
            <a:rPr lang="en-US" sz="2400" dirty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và</a:t>
          </a:r>
          <a:r>
            <a:rPr lang="en-US" sz="2400" dirty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xây</a:t>
          </a:r>
          <a:r>
            <a:rPr lang="en-US" sz="2400" dirty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dựng</a:t>
          </a:r>
          <a:r>
            <a:rPr lang="en-US" sz="2400" dirty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các</a:t>
          </a:r>
          <a:r>
            <a:rPr lang="en-US" sz="2400" dirty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mối</a:t>
          </a:r>
          <a:r>
            <a:rPr lang="en-US" sz="2400" dirty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quan</a:t>
          </a:r>
          <a:r>
            <a:rPr lang="en-US" sz="2400" dirty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hệ</a:t>
          </a:r>
          <a:r>
            <a:rPr lang="en-US" sz="2400" dirty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trong</a:t>
          </a:r>
          <a:r>
            <a:rPr lang="en-US" sz="2400" dirty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trường</a:t>
          </a:r>
          <a:r>
            <a:rPr lang="en-US" sz="2400" dirty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học</a:t>
          </a:r>
          <a:r>
            <a:rPr lang="en-US" sz="2400" dirty="0">
              <a:latin typeface="Arial" pitchFamily="34" charset="0"/>
              <a:cs typeface="Arial" pitchFamily="34" charset="0"/>
            </a:rPr>
            <a:t>, </a:t>
          </a:r>
          <a:r>
            <a:rPr lang="en-US" sz="2400" dirty="0" err="1">
              <a:latin typeface="Arial" pitchFamily="34" charset="0"/>
              <a:cs typeface="Arial" pitchFamily="34" charset="0"/>
            </a:rPr>
            <a:t>liên</a:t>
          </a:r>
          <a:r>
            <a:rPr lang="en-US" sz="2400" dirty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kết</a:t>
          </a:r>
          <a:r>
            <a:rPr lang="en-US" sz="2400" dirty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cộng</a:t>
          </a:r>
          <a:r>
            <a:rPr lang="en-US" sz="2400" dirty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đồng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5204B351-BEF5-483A-AC02-F1DAB3024877}" type="parTrans" cxnId="{F0AB3660-91C0-4CCD-A107-3AAEAA7BA076}">
      <dgm:prSet/>
      <dgm:spPr/>
      <dgm:t>
        <a:bodyPr/>
        <a:lstStyle/>
        <a:p>
          <a:endParaRPr lang="en-US"/>
        </a:p>
      </dgm:t>
    </dgm:pt>
    <dgm:pt modelId="{119D66D0-97DC-4B2B-8935-C2120C64DC46}" type="sibTrans" cxnId="{F0AB3660-91C0-4CCD-A107-3AAEAA7BA076}">
      <dgm:prSet/>
      <dgm:spPr/>
      <dgm:t>
        <a:bodyPr/>
        <a:lstStyle/>
        <a:p>
          <a:endParaRPr lang="en-US"/>
        </a:p>
      </dgm:t>
    </dgm:pt>
    <dgm:pt modelId="{0B3A4A95-A63F-4A96-B17A-C7E5C78B69B9}">
      <dgm:prSet phldrT="[Text]" custT="1"/>
      <dgm:spPr/>
      <dgm:t>
        <a:bodyPr/>
        <a:lstStyle/>
        <a:p>
          <a:pPr algn="just"/>
          <a:r>
            <a:rPr lang="en-US" sz="2400" dirty="0">
              <a:latin typeface="Arial" pitchFamily="34" charset="0"/>
              <a:cs typeface="Arial" pitchFamily="34" charset="0"/>
            </a:rPr>
            <a:t>6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.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Bảo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đảm</a:t>
          </a:r>
          <a:r>
            <a:rPr lang="en-US" sz="2400" dirty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các</a:t>
          </a:r>
          <a:r>
            <a:rPr lang="en-US" sz="2400" dirty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điều</a:t>
          </a:r>
          <a:r>
            <a:rPr lang="en-US" sz="2400" dirty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kiện</a:t>
          </a:r>
          <a:r>
            <a:rPr lang="en-US" sz="2400" dirty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về</a:t>
          </a:r>
          <a:r>
            <a:rPr lang="en-US" sz="2400" dirty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chăm</a:t>
          </a:r>
          <a:r>
            <a:rPr lang="en-US" sz="2400" dirty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sóc</a:t>
          </a:r>
          <a:r>
            <a:rPr lang="en-US" sz="2400" dirty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sức</a:t>
          </a:r>
          <a:r>
            <a:rPr lang="en-US" sz="2400" dirty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khỏe</a:t>
          </a:r>
          <a:r>
            <a:rPr lang="en-US" sz="2400" dirty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cho</a:t>
          </a:r>
          <a:r>
            <a:rPr lang="en-US" sz="2400" dirty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học</a:t>
          </a:r>
          <a:r>
            <a:rPr lang="en-US" sz="2400" dirty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sinh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C5951C84-C8C6-4946-AA1D-090F099C94F5}" type="parTrans" cxnId="{6737A670-74F1-4D4B-93A5-C001B8D4F125}">
      <dgm:prSet/>
      <dgm:spPr/>
      <dgm:t>
        <a:bodyPr/>
        <a:lstStyle/>
        <a:p>
          <a:endParaRPr lang="en-US"/>
        </a:p>
      </dgm:t>
    </dgm:pt>
    <dgm:pt modelId="{0CCFF227-2B25-4C46-AEA1-D06AB0CDC1ED}" type="sibTrans" cxnId="{6737A670-74F1-4D4B-93A5-C001B8D4F125}">
      <dgm:prSet/>
      <dgm:spPr/>
      <dgm:t>
        <a:bodyPr/>
        <a:lstStyle/>
        <a:p>
          <a:endParaRPr lang="en-US"/>
        </a:p>
      </dgm:t>
    </dgm:pt>
    <dgm:pt modelId="{C8A1068A-46D0-49FC-AAC4-4EE25DF75245}">
      <dgm:prSet phldrT="[Text]" custT="1"/>
      <dgm:spPr/>
      <dgm:t>
        <a:bodyPr/>
        <a:lstStyle/>
        <a:p>
          <a:r>
            <a:rPr lang="en-US" sz="2400" dirty="0">
              <a:latin typeface="Arial" pitchFamily="34" charset="0"/>
              <a:cs typeface="Arial" pitchFamily="34" charset="0"/>
            </a:rPr>
            <a:t>4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.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Bảo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đảm</a:t>
          </a:r>
          <a:r>
            <a:rPr lang="en-US" sz="2400" dirty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các</a:t>
          </a:r>
          <a:r>
            <a:rPr lang="en-US" sz="2400" dirty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điều</a:t>
          </a:r>
          <a:r>
            <a:rPr lang="en-US" sz="2400" dirty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>
              <a:latin typeface="Arial" pitchFamily="34" charset="0"/>
              <a:cs typeface="Arial" pitchFamily="34" charset="0"/>
            </a:rPr>
            <a:t>kiện</a:t>
          </a:r>
          <a:r>
            <a:rPr lang="en-US" sz="2400" dirty="0">
              <a:latin typeface="Arial" pitchFamily="34" charset="0"/>
              <a:cs typeface="Arial" pitchFamily="34" charset="0"/>
            </a:rPr>
            <a:t> ATTP</a:t>
          </a:r>
        </a:p>
      </dgm:t>
    </dgm:pt>
    <dgm:pt modelId="{93175715-56A8-4632-9A14-B44B48A1C516}" type="sibTrans" cxnId="{85BDFDB1-A85A-4460-966E-34100851EE96}">
      <dgm:prSet/>
      <dgm:spPr/>
      <dgm:t>
        <a:bodyPr/>
        <a:lstStyle/>
        <a:p>
          <a:endParaRPr lang="en-US"/>
        </a:p>
      </dgm:t>
    </dgm:pt>
    <dgm:pt modelId="{BE4EA2D3-D7F8-44A8-862F-C06279FCBAA0}" type="parTrans" cxnId="{85BDFDB1-A85A-4460-966E-34100851EE96}">
      <dgm:prSet/>
      <dgm:spPr/>
      <dgm:t>
        <a:bodyPr/>
        <a:lstStyle/>
        <a:p>
          <a:endParaRPr lang="en-US"/>
        </a:p>
      </dgm:t>
    </dgm:pt>
    <dgm:pt modelId="{CF12171D-F577-40C7-846E-542C11C2252F}" type="pres">
      <dgm:prSet presAssocID="{5B31C0A6-3556-43CA-87F7-B504097E30D0}" presName="Name0" presStyleCnt="0">
        <dgm:presLayoutVars>
          <dgm:dir/>
          <dgm:resizeHandles val="exact"/>
        </dgm:presLayoutVars>
      </dgm:prSet>
      <dgm:spPr/>
    </dgm:pt>
    <dgm:pt modelId="{C71E5729-A02E-4395-870B-FA0909E8CE77}" type="pres">
      <dgm:prSet presAssocID="{5B31C0A6-3556-43CA-87F7-B504097E30D0}" presName="arrow" presStyleLbl="bgShp" presStyleIdx="0" presStyleCnt="1" custScaleY="49180" custLinFactNeighborY="-668"/>
      <dgm:spPr/>
    </dgm:pt>
    <dgm:pt modelId="{E501D6AE-5811-4FBC-A732-D81B7C3E22FE}" type="pres">
      <dgm:prSet presAssocID="{5B31C0A6-3556-43CA-87F7-B504097E30D0}" presName="points" presStyleCnt="0"/>
      <dgm:spPr/>
    </dgm:pt>
    <dgm:pt modelId="{EFE553F9-8798-4EE8-BD8B-C79C2304B5A9}" type="pres">
      <dgm:prSet presAssocID="{C8A1068A-46D0-49FC-AAC4-4EE25DF75245}" presName="compositeA" presStyleCnt="0"/>
      <dgm:spPr/>
    </dgm:pt>
    <dgm:pt modelId="{86BC4521-6F76-4580-B90A-5516F7C8A86A}" type="pres">
      <dgm:prSet presAssocID="{C8A1068A-46D0-49FC-AAC4-4EE25DF75245}" presName="textA" presStyleLbl="revTx" presStyleIdx="0" presStyleCnt="3" custFlipHor="1" custScaleX="218862" custScaleY="17999" custLinFactX="-100000" custLinFactNeighborX="-119517" custLinFactNeighborY="415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24991C-EB6A-4769-A2A3-5AC7BB3FFF02}" type="pres">
      <dgm:prSet presAssocID="{C8A1068A-46D0-49FC-AAC4-4EE25DF75245}" presName="circleA" presStyleLbl="node1" presStyleIdx="0" presStyleCnt="3" custScaleX="92555"/>
      <dgm:spPr>
        <a:solidFill>
          <a:srgbClr val="FFFF00"/>
        </a:solidFill>
      </dgm:spPr>
    </dgm:pt>
    <dgm:pt modelId="{B4896BE9-B717-4534-931E-09295D6DB3BF}" type="pres">
      <dgm:prSet presAssocID="{C8A1068A-46D0-49FC-AAC4-4EE25DF75245}" presName="spaceA" presStyleCnt="0"/>
      <dgm:spPr/>
    </dgm:pt>
    <dgm:pt modelId="{737844BD-FE67-47C3-8B25-A7161B973BCD}" type="pres">
      <dgm:prSet presAssocID="{93175715-56A8-4632-9A14-B44B48A1C516}" presName="space" presStyleCnt="0"/>
      <dgm:spPr/>
    </dgm:pt>
    <dgm:pt modelId="{4D0F5754-207D-4114-A7C8-D17709517717}" type="pres">
      <dgm:prSet presAssocID="{D2F645EC-A01E-4F6D-A7E3-BD11C099B775}" presName="compositeB" presStyleCnt="0"/>
      <dgm:spPr/>
    </dgm:pt>
    <dgm:pt modelId="{BEFD534A-C3C2-4E7D-89F0-F36014687B16}" type="pres">
      <dgm:prSet presAssocID="{D2F645EC-A01E-4F6D-A7E3-BD11C099B775}" presName="textB" presStyleLbl="revTx" presStyleIdx="1" presStyleCnt="3" custScaleX="490774" custScaleY="1241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B16990-B92E-4EB9-AB69-F5B3D7F744D9}" type="pres">
      <dgm:prSet presAssocID="{D2F645EC-A01E-4F6D-A7E3-BD11C099B775}" presName="circleB" presStyleLbl="node1" presStyleIdx="1" presStyleCnt="3" custScaleY="80140" custLinFactNeighborX="8336" custLinFactNeighborY="30042"/>
      <dgm:spPr>
        <a:solidFill>
          <a:srgbClr val="FFFF00"/>
        </a:solidFill>
      </dgm:spPr>
    </dgm:pt>
    <dgm:pt modelId="{27B632E4-EDED-481B-B2AA-E3140F29A3B0}" type="pres">
      <dgm:prSet presAssocID="{D2F645EC-A01E-4F6D-A7E3-BD11C099B775}" presName="spaceB" presStyleCnt="0"/>
      <dgm:spPr/>
    </dgm:pt>
    <dgm:pt modelId="{BFE8BCD3-2EC7-439A-AB38-23D94872680D}" type="pres">
      <dgm:prSet presAssocID="{119D66D0-97DC-4B2B-8935-C2120C64DC46}" presName="space" presStyleCnt="0"/>
      <dgm:spPr/>
    </dgm:pt>
    <dgm:pt modelId="{B27CD28B-4BD3-4495-BDB5-6FBA53C7ED97}" type="pres">
      <dgm:prSet presAssocID="{0B3A4A95-A63F-4A96-B17A-C7E5C78B69B9}" presName="compositeA" presStyleCnt="0"/>
      <dgm:spPr/>
    </dgm:pt>
    <dgm:pt modelId="{84077269-1554-4B5D-8342-41983B8CA52A}" type="pres">
      <dgm:prSet presAssocID="{0B3A4A95-A63F-4A96-B17A-C7E5C78B69B9}" presName="textA" presStyleLbl="revTx" presStyleIdx="2" presStyleCnt="3" custScaleX="429124" custScaleY="1235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D1ADD3-62BE-4DB7-944D-6E05C6D8670A}" type="pres">
      <dgm:prSet presAssocID="{0B3A4A95-A63F-4A96-B17A-C7E5C78B69B9}" presName="circleA" presStyleLbl="node1" presStyleIdx="2" presStyleCnt="3" custFlipVert="1" custScaleY="93956" custLinFactNeighborX="18757" custLinFactNeighborY="-22311"/>
      <dgm:spPr>
        <a:solidFill>
          <a:srgbClr val="FFFF00"/>
        </a:solidFill>
      </dgm:spPr>
    </dgm:pt>
    <dgm:pt modelId="{1F64B188-BDDA-455F-A557-3D19BEF0ED16}" type="pres">
      <dgm:prSet presAssocID="{0B3A4A95-A63F-4A96-B17A-C7E5C78B69B9}" presName="spaceA" presStyleCnt="0"/>
      <dgm:spPr/>
    </dgm:pt>
  </dgm:ptLst>
  <dgm:cxnLst>
    <dgm:cxn modelId="{56957855-7D55-4B68-BA1B-170F6BE9AB35}" type="presOf" srcId="{5B31C0A6-3556-43CA-87F7-B504097E30D0}" destId="{CF12171D-F577-40C7-846E-542C11C2252F}" srcOrd="0" destOrd="0" presId="urn:microsoft.com/office/officeart/2005/8/layout/hProcess11"/>
    <dgm:cxn modelId="{6737A670-74F1-4D4B-93A5-C001B8D4F125}" srcId="{5B31C0A6-3556-43CA-87F7-B504097E30D0}" destId="{0B3A4A95-A63F-4A96-B17A-C7E5C78B69B9}" srcOrd="2" destOrd="0" parTransId="{C5951C84-C8C6-4946-AA1D-090F099C94F5}" sibTransId="{0CCFF227-2B25-4C46-AEA1-D06AB0CDC1ED}"/>
    <dgm:cxn modelId="{976EDC94-3EBE-4DE3-99F6-25849E036C29}" type="presOf" srcId="{0B3A4A95-A63F-4A96-B17A-C7E5C78B69B9}" destId="{84077269-1554-4B5D-8342-41983B8CA52A}" srcOrd="0" destOrd="0" presId="urn:microsoft.com/office/officeart/2005/8/layout/hProcess11"/>
    <dgm:cxn modelId="{97C7FEF5-DC98-4DDE-BF17-E31E5369A56D}" type="presOf" srcId="{D2F645EC-A01E-4F6D-A7E3-BD11C099B775}" destId="{BEFD534A-C3C2-4E7D-89F0-F36014687B16}" srcOrd="0" destOrd="0" presId="urn:microsoft.com/office/officeart/2005/8/layout/hProcess11"/>
    <dgm:cxn modelId="{85BDFDB1-A85A-4460-966E-34100851EE96}" srcId="{5B31C0A6-3556-43CA-87F7-B504097E30D0}" destId="{C8A1068A-46D0-49FC-AAC4-4EE25DF75245}" srcOrd="0" destOrd="0" parTransId="{BE4EA2D3-D7F8-44A8-862F-C06279FCBAA0}" sibTransId="{93175715-56A8-4632-9A14-B44B48A1C516}"/>
    <dgm:cxn modelId="{F0AB3660-91C0-4CCD-A107-3AAEAA7BA076}" srcId="{5B31C0A6-3556-43CA-87F7-B504097E30D0}" destId="{D2F645EC-A01E-4F6D-A7E3-BD11C099B775}" srcOrd="1" destOrd="0" parTransId="{5204B351-BEF5-483A-AC02-F1DAB3024877}" sibTransId="{119D66D0-97DC-4B2B-8935-C2120C64DC46}"/>
    <dgm:cxn modelId="{0DECB1D6-C3D4-4558-A15B-521AE173139F}" type="presOf" srcId="{C8A1068A-46D0-49FC-AAC4-4EE25DF75245}" destId="{86BC4521-6F76-4580-B90A-5516F7C8A86A}" srcOrd="0" destOrd="0" presId="urn:microsoft.com/office/officeart/2005/8/layout/hProcess11"/>
    <dgm:cxn modelId="{4328F754-BC13-47FD-B03E-40A29BEB69E2}" type="presParOf" srcId="{CF12171D-F577-40C7-846E-542C11C2252F}" destId="{C71E5729-A02E-4395-870B-FA0909E8CE77}" srcOrd="0" destOrd="0" presId="urn:microsoft.com/office/officeart/2005/8/layout/hProcess11"/>
    <dgm:cxn modelId="{1653B0EC-9E4B-4BC9-8E1D-3A8ACD992F7E}" type="presParOf" srcId="{CF12171D-F577-40C7-846E-542C11C2252F}" destId="{E501D6AE-5811-4FBC-A732-D81B7C3E22FE}" srcOrd="1" destOrd="0" presId="urn:microsoft.com/office/officeart/2005/8/layout/hProcess11"/>
    <dgm:cxn modelId="{39875EDF-8FEC-4CD1-9590-3365C9C87B21}" type="presParOf" srcId="{E501D6AE-5811-4FBC-A732-D81B7C3E22FE}" destId="{EFE553F9-8798-4EE8-BD8B-C79C2304B5A9}" srcOrd="0" destOrd="0" presId="urn:microsoft.com/office/officeart/2005/8/layout/hProcess11"/>
    <dgm:cxn modelId="{E558C78B-0A58-43EE-9045-D9FF42F03B2F}" type="presParOf" srcId="{EFE553F9-8798-4EE8-BD8B-C79C2304B5A9}" destId="{86BC4521-6F76-4580-B90A-5516F7C8A86A}" srcOrd="0" destOrd="0" presId="urn:microsoft.com/office/officeart/2005/8/layout/hProcess11"/>
    <dgm:cxn modelId="{6148992E-597E-4B27-9D2A-BF161BE93DD0}" type="presParOf" srcId="{EFE553F9-8798-4EE8-BD8B-C79C2304B5A9}" destId="{5724991C-EB6A-4769-A2A3-5AC7BB3FFF02}" srcOrd="1" destOrd="0" presId="urn:microsoft.com/office/officeart/2005/8/layout/hProcess11"/>
    <dgm:cxn modelId="{A66D2036-FE98-4FBF-ADE8-6878F7BD17C8}" type="presParOf" srcId="{EFE553F9-8798-4EE8-BD8B-C79C2304B5A9}" destId="{B4896BE9-B717-4534-931E-09295D6DB3BF}" srcOrd="2" destOrd="0" presId="urn:microsoft.com/office/officeart/2005/8/layout/hProcess11"/>
    <dgm:cxn modelId="{C83055F9-F66A-431F-9639-0A333706D0DE}" type="presParOf" srcId="{E501D6AE-5811-4FBC-A732-D81B7C3E22FE}" destId="{737844BD-FE67-47C3-8B25-A7161B973BCD}" srcOrd="1" destOrd="0" presId="urn:microsoft.com/office/officeart/2005/8/layout/hProcess11"/>
    <dgm:cxn modelId="{06D83FB5-EAC5-4401-B67A-FD1A7F897699}" type="presParOf" srcId="{E501D6AE-5811-4FBC-A732-D81B7C3E22FE}" destId="{4D0F5754-207D-4114-A7C8-D17709517717}" srcOrd="2" destOrd="0" presId="urn:microsoft.com/office/officeart/2005/8/layout/hProcess11"/>
    <dgm:cxn modelId="{C0CAED6A-1ACD-47A4-86A2-FD1D698FB4F6}" type="presParOf" srcId="{4D0F5754-207D-4114-A7C8-D17709517717}" destId="{BEFD534A-C3C2-4E7D-89F0-F36014687B16}" srcOrd="0" destOrd="0" presId="urn:microsoft.com/office/officeart/2005/8/layout/hProcess11"/>
    <dgm:cxn modelId="{B54116F9-8BC3-4739-880F-44810FFD7625}" type="presParOf" srcId="{4D0F5754-207D-4114-A7C8-D17709517717}" destId="{86B16990-B92E-4EB9-AB69-F5B3D7F744D9}" srcOrd="1" destOrd="0" presId="urn:microsoft.com/office/officeart/2005/8/layout/hProcess11"/>
    <dgm:cxn modelId="{D70F7AA5-3523-4D0A-92C6-435661DA3BAC}" type="presParOf" srcId="{4D0F5754-207D-4114-A7C8-D17709517717}" destId="{27B632E4-EDED-481B-B2AA-E3140F29A3B0}" srcOrd="2" destOrd="0" presId="urn:microsoft.com/office/officeart/2005/8/layout/hProcess11"/>
    <dgm:cxn modelId="{EA283C60-C4F1-4D43-9621-C661F0ACBCCB}" type="presParOf" srcId="{E501D6AE-5811-4FBC-A732-D81B7C3E22FE}" destId="{BFE8BCD3-2EC7-439A-AB38-23D94872680D}" srcOrd="3" destOrd="0" presId="urn:microsoft.com/office/officeart/2005/8/layout/hProcess11"/>
    <dgm:cxn modelId="{E5049ABD-9023-4CE7-A8B0-6D478DD04137}" type="presParOf" srcId="{E501D6AE-5811-4FBC-A732-D81B7C3E22FE}" destId="{B27CD28B-4BD3-4495-BDB5-6FBA53C7ED97}" srcOrd="4" destOrd="0" presId="urn:microsoft.com/office/officeart/2005/8/layout/hProcess11"/>
    <dgm:cxn modelId="{DE00D60F-8B12-4320-B6A7-DD6D0C077EF8}" type="presParOf" srcId="{B27CD28B-4BD3-4495-BDB5-6FBA53C7ED97}" destId="{84077269-1554-4B5D-8342-41983B8CA52A}" srcOrd="0" destOrd="0" presId="urn:microsoft.com/office/officeart/2005/8/layout/hProcess11"/>
    <dgm:cxn modelId="{D6754819-42F1-4E32-8E64-FAF7C21904CF}" type="presParOf" srcId="{B27CD28B-4BD3-4495-BDB5-6FBA53C7ED97}" destId="{B9D1ADD3-62BE-4DB7-944D-6E05C6D8670A}" srcOrd="1" destOrd="0" presId="urn:microsoft.com/office/officeart/2005/8/layout/hProcess11"/>
    <dgm:cxn modelId="{56D6F05F-3E3C-42C9-BD24-FD42FE278D38}" type="presParOf" srcId="{B27CD28B-4BD3-4495-BDB5-6FBA53C7ED97}" destId="{1F64B188-BDDA-455F-A557-3D19BEF0ED16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B31C0A6-3556-43CA-87F7-B504097E30D0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C8A1068A-46D0-49FC-AAC4-4EE25DF75245}">
      <dgm:prSet phldrT="[Text]" custT="1"/>
      <dgm:spPr/>
      <dgm:t>
        <a:bodyPr/>
        <a:lstStyle/>
        <a:p>
          <a:pPr algn="just"/>
          <a:r>
            <a:rPr lang="en-US" sz="2800" dirty="0" smtClean="0">
              <a:latin typeface="Arial" pitchFamily="34" charset="0"/>
              <a:cs typeface="Arial" pitchFamily="34" charset="0"/>
            </a:rPr>
            <a:t>7.Quản </a:t>
          </a:r>
          <a:r>
            <a:rPr lang="en-US" sz="2800" dirty="0" err="1">
              <a:latin typeface="Arial" pitchFamily="34" charset="0"/>
              <a:cs typeface="Arial" pitchFamily="34" charset="0"/>
            </a:rPr>
            <a:t>lý</a:t>
          </a:r>
          <a:r>
            <a:rPr lang="en-US" sz="2800" dirty="0">
              <a:latin typeface="Arial" pitchFamily="34" charset="0"/>
              <a:cs typeface="Arial" pitchFamily="34" charset="0"/>
            </a:rPr>
            <a:t>, </a:t>
          </a:r>
          <a:r>
            <a:rPr lang="en-US" sz="2800" dirty="0" err="1">
              <a:latin typeface="Arial" pitchFamily="34" charset="0"/>
              <a:cs typeface="Arial" pitchFamily="34" charset="0"/>
            </a:rPr>
            <a:t>bảo</a:t>
          </a:r>
          <a:r>
            <a:rPr lang="en-US" sz="2800" dirty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latin typeface="Arial" pitchFamily="34" charset="0"/>
              <a:cs typeface="Arial" pitchFamily="34" charset="0"/>
            </a:rPr>
            <a:t>vệ</a:t>
          </a:r>
          <a:r>
            <a:rPr lang="en-US" sz="2800" dirty="0">
              <a:latin typeface="Arial" pitchFamily="34" charset="0"/>
              <a:cs typeface="Arial" pitchFamily="34" charset="0"/>
            </a:rPr>
            <a:t>, </a:t>
          </a:r>
          <a:r>
            <a:rPr lang="en-US" sz="2800" dirty="0" err="1">
              <a:latin typeface="Arial" pitchFamily="34" charset="0"/>
              <a:cs typeface="Arial" pitchFamily="34" charset="0"/>
            </a:rPr>
            <a:t>chăm</a:t>
          </a:r>
          <a:r>
            <a:rPr lang="en-US" sz="2800" dirty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latin typeface="Arial" pitchFamily="34" charset="0"/>
              <a:cs typeface="Arial" pitchFamily="34" charset="0"/>
            </a:rPr>
            <a:t>sóc</a:t>
          </a:r>
          <a:r>
            <a:rPr lang="en-US" sz="2800" dirty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latin typeface="Arial" pitchFamily="34" charset="0"/>
              <a:cs typeface="Arial" pitchFamily="34" charset="0"/>
            </a:rPr>
            <a:t>sức</a:t>
          </a:r>
          <a:r>
            <a:rPr lang="en-US" sz="2800" dirty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latin typeface="Arial" pitchFamily="34" charset="0"/>
              <a:cs typeface="Arial" pitchFamily="34" charset="0"/>
            </a:rPr>
            <a:t>khỏe</a:t>
          </a:r>
          <a:r>
            <a:rPr lang="en-US" sz="2800" dirty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latin typeface="Arial" pitchFamily="34" charset="0"/>
              <a:cs typeface="Arial" pitchFamily="34" charset="0"/>
            </a:rPr>
            <a:t>học</a:t>
          </a:r>
          <a:r>
            <a:rPr lang="en-US" sz="2800" dirty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latin typeface="Arial" pitchFamily="34" charset="0"/>
              <a:cs typeface="Arial" pitchFamily="34" charset="0"/>
            </a:rPr>
            <a:t>sinh</a:t>
          </a:r>
          <a:endParaRPr lang="en-US" sz="2800" dirty="0">
            <a:latin typeface="Arial" pitchFamily="34" charset="0"/>
            <a:cs typeface="Arial" pitchFamily="34" charset="0"/>
          </a:endParaRPr>
        </a:p>
      </dgm:t>
    </dgm:pt>
    <dgm:pt modelId="{BE4EA2D3-D7F8-44A8-862F-C06279FCBAA0}" type="parTrans" cxnId="{85BDFDB1-A85A-4460-966E-34100851EE96}">
      <dgm:prSet/>
      <dgm:spPr/>
      <dgm:t>
        <a:bodyPr/>
        <a:lstStyle/>
        <a:p>
          <a:endParaRPr lang="en-US"/>
        </a:p>
      </dgm:t>
    </dgm:pt>
    <dgm:pt modelId="{93175715-56A8-4632-9A14-B44B48A1C516}" type="sibTrans" cxnId="{85BDFDB1-A85A-4460-966E-34100851EE96}">
      <dgm:prSet/>
      <dgm:spPr/>
      <dgm:t>
        <a:bodyPr/>
        <a:lstStyle/>
        <a:p>
          <a:endParaRPr lang="en-US"/>
        </a:p>
      </dgm:t>
    </dgm:pt>
    <dgm:pt modelId="{D2F645EC-A01E-4F6D-A7E3-BD11C099B775}">
      <dgm:prSet phldrT="[Text]" custT="1"/>
      <dgm:spPr/>
      <dgm:t>
        <a:bodyPr/>
        <a:lstStyle/>
        <a:p>
          <a:r>
            <a:rPr lang="en-US" sz="2800" dirty="0">
              <a:latin typeface="Arial" pitchFamily="34" charset="0"/>
              <a:cs typeface="Arial" pitchFamily="34" charset="0"/>
            </a:rPr>
            <a:t>8.Truyền </a:t>
          </a:r>
          <a:r>
            <a:rPr lang="en-US" sz="2800" dirty="0" err="1">
              <a:latin typeface="Arial" pitchFamily="34" charset="0"/>
              <a:cs typeface="Arial" pitchFamily="34" charset="0"/>
            </a:rPr>
            <a:t>thông</a:t>
          </a:r>
          <a:r>
            <a:rPr lang="en-US" sz="2800" dirty="0">
              <a:latin typeface="Arial" pitchFamily="34" charset="0"/>
              <a:cs typeface="Arial" pitchFamily="34" charset="0"/>
            </a:rPr>
            <a:t>, </a:t>
          </a:r>
          <a:r>
            <a:rPr lang="en-US" sz="2800" dirty="0" err="1">
              <a:latin typeface="Arial" pitchFamily="34" charset="0"/>
              <a:cs typeface="Arial" pitchFamily="34" charset="0"/>
            </a:rPr>
            <a:t>giáo</a:t>
          </a:r>
          <a:r>
            <a:rPr lang="en-US" sz="2800" dirty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latin typeface="Arial" pitchFamily="34" charset="0"/>
              <a:cs typeface="Arial" pitchFamily="34" charset="0"/>
            </a:rPr>
            <a:t>dục</a:t>
          </a:r>
          <a:r>
            <a:rPr lang="en-US" sz="2800" dirty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latin typeface="Arial" pitchFamily="34" charset="0"/>
              <a:cs typeface="Arial" pitchFamily="34" charset="0"/>
            </a:rPr>
            <a:t>sức</a:t>
          </a:r>
          <a:r>
            <a:rPr lang="en-US" sz="2800" dirty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latin typeface="Arial" pitchFamily="34" charset="0"/>
              <a:cs typeface="Arial" pitchFamily="34" charset="0"/>
            </a:rPr>
            <a:t>khỏe</a:t>
          </a:r>
          <a:endParaRPr lang="en-US" sz="2800" dirty="0">
            <a:latin typeface="Arial" pitchFamily="34" charset="0"/>
            <a:cs typeface="Arial" pitchFamily="34" charset="0"/>
          </a:endParaRPr>
        </a:p>
      </dgm:t>
    </dgm:pt>
    <dgm:pt modelId="{5204B351-BEF5-483A-AC02-F1DAB3024877}" type="parTrans" cxnId="{F0AB3660-91C0-4CCD-A107-3AAEAA7BA076}">
      <dgm:prSet/>
      <dgm:spPr/>
      <dgm:t>
        <a:bodyPr/>
        <a:lstStyle/>
        <a:p>
          <a:endParaRPr lang="en-US"/>
        </a:p>
      </dgm:t>
    </dgm:pt>
    <dgm:pt modelId="{119D66D0-97DC-4B2B-8935-C2120C64DC46}" type="sibTrans" cxnId="{F0AB3660-91C0-4CCD-A107-3AAEAA7BA076}">
      <dgm:prSet/>
      <dgm:spPr/>
      <dgm:t>
        <a:bodyPr/>
        <a:lstStyle/>
        <a:p>
          <a:endParaRPr lang="en-US"/>
        </a:p>
      </dgm:t>
    </dgm:pt>
    <dgm:pt modelId="{0B3A4A95-A63F-4A96-B17A-C7E5C78B69B9}">
      <dgm:prSet phldrT="[Text]" custT="1"/>
      <dgm:spPr/>
      <dgm:t>
        <a:bodyPr/>
        <a:lstStyle/>
        <a:p>
          <a:pPr algn="just"/>
          <a:r>
            <a:rPr lang="en-US" sz="2800" dirty="0">
              <a:latin typeface="Arial" pitchFamily="34" charset="0"/>
              <a:cs typeface="Arial" pitchFamily="34" charset="0"/>
            </a:rPr>
            <a:t>9.Thống </a:t>
          </a:r>
          <a:r>
            <a:rPr lang="en-US" sz="2800" dirty="0" err="1">
              <a:latin typeface="Arial" pitchFamily="34" charset="0"/>
              <a:cs typeface="Arial" pitchFamily="34" charset="0"/>
            </a:rPr>
            <a:t>kê</a:t>
          </a:r>
          <a:r>
            <a:rPr lang="en-US" sz="2800" dirty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latin typeface="Arial" pitchFamily="34" charset="0"/>
              <a:cs typeface="Arial" pitchFamily="34" charset="0"/>
            </a:rPr>
            <a:t>báo</a:t>
          </a:r>
          <a:r>
            <a:rPr lang="en-US" sz="2800" dirty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latin typeface="Arial" pitchFamily="34" charset="0"/>
              <a:cs typeface="Arial" pitchFamily="34" charset="0"/>
            </a:rPr>
            <a:t>cáo</a:t>
          </a:r>
          <a:r>
            <a:rPr lang="en-US" sz="2800" dirty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latin typeface="Arial" pitchFamily="34" charset="0"/>
              <a:cs typeface="Arial" pitchFamily="34" charset="0"/>
            </a:rPr>
            <a:t>và</a:t>
          </a:r>
          <a:r>
            <a:rPr lang="en-US" sz="2800" dirty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latin typeface="Arial" pitchFamily="34" charset="0"/>
              <a:cs typeface="Arial" pitchFamily="34" charset="0"/>
            </a:rPr>
            <a:t>đánh</a:t>
          </a:r>
          <a:r>
            <a:rPr lang="en-US" sz="2800" dirty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>
              <a:latin typeface="Arial" pitchFamily="34" charset="0"/>
              <a:cs typeface="Arial" pitchFamily="34" charset="0"/>
            </a:rPr>
            <a:t>giá</a:t>
          </a:r>
          <a:endParaRPr lang="en-US" sz="2800" dirty="0">
            <a:latin typeface="Arial" pitchFamily="34" charset="0"/>
            <a:cs typeface="Arial" pitchFamily="34" charset="0"/>
          </a:endParaRPr>
        </a:p>
      </dgm:t>
    </dgm:pt>
    <dgm:pt modelId="{C5951C84-C8C6-4946-AA1D-090F099C94F5}" type="parTrans" cxnId="{6737A670-74F1-4D4B-93A5-C001B8D4F125}">
      <dgm:prSet/>
      <dgm:spPr/>
      <dgm:t>
        <a:bodyPr/>
        <a:lstStyle/>
        <a:p>
          <a:endParaRPr lang="en-US"/>
        </a:p>
      </dgm:t>
    </dgm:pt>
    <dgm:pt modelId="{0CCFF227-2B25-4C46-AEA1-D06AB0CDC1ED}" type="sibTrans" cxnId="{6737A670-74F1-4D4B-93A5-C001B8D4F125}">
      <dgm:prSet/>
      <dgm:spPr/>
      <dgm:t>
        <a:bodyPr/>
        <a:lstStyle/>
        <a:p>
          <a:endParaRPr lang="en-US"/>
        </a:p>
      </dgm:t>
    </dgm:pt>
    <dgm:pt modelId="{CF12171D-F577-40C7-846E-542C11C2252F}" type="pres">
      <dgm:prSet presAssocID="{5B31C0A6-3556-43CA-87F7-B504097E30D0}" presName="Name0" presStyleCnt="0">
        <dgm:presLayoutVars>
          <dgm:dir/>
          <dgm:resizeHandles val="exact"/>
        </dgm:presLayoutVars>
      </dgm:prSet>
      <dgm:spPr/>
    </dgm:pt>
    <dgm:pt modelId="{C71E5729-A02E-4395-870B-FA0909E8CE77}" type="pres">
      <dgm:prSet presAssocID="{5B31C0A6-3556-43CA-87F7-B504097E30D0}" presName="arrow" presStyleLbl="bgShp" presStyleIdx="0" presStyleCnt="1" custScaleY="51273"/>
      <dgm:spPr/>
    </dgm:pt>
    <dgm:pt modelId="{E501D6AE-5811-4FBC-A732-D81B7C3E22FE}" type="pres">
      <dgm:prSet presAssocID="{5B31C0A6-3556-43CA-87F7-B504097E30D0}" presName="points" presStyleCnt="0"/>
      <dgm:spPr/>
    </dgm:pt>
    <dgm:pt modelId="{EFE553F9-8798-4EE8-BD8B-C79C2304B5A9}" type="pres">
      <dgm:prSet presAssocID="{C8A1068A-46D0-49FC-AAC4-4EE25DF75245}" presName="compositeA" presStyleCnt="0"/>
      <dgm:spPr/>
    </dgm:pt>
    <dgm:pt modelId="{86BC4521-6F76-4580-B90A-5516F7C8A86A}" type="pres">
      <dgm:prSet presAssocID="{C8A1068A-46D0-49FC-AAC4-4EE25DF75245}" presName="textA" presStyleLbl="revTx" presStyleIdx="0" presStyleCnt="3" custScaleX="196150" custScaleY="1226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24991C-EB6A-4769-A2A3-5AC7BB3FFF02}" type="pres">
      <dgm:prSet presAssocID="{C8A1068A-46D0-49FC-AAC4-4EE25DF75245}" presName="circleA" presStyleLbl="node1" presStyleIdx="0" presStyleCnt="3" custScaleX="92555"/>
      <dgm:spPr>
        <a:solidFill>
          <a:srgbClr val="FFFF00"/>
        </a:solidFill>
      </dgm:spPr>
    </dgm:pt>
    <dgm:pt modelId="{B4896BE9-B717-4534-931E-09295D6DB3BF}" type="pres">
      <dgm:prSet presAssocID="{C8A1068A-46D0-49FC-AAC4-4EE25DF75245}" presName="spaceA" presStyleCnt="0"/>
      <dgm:spPr/>
    </dgm:pt>
    <dgm:pt modelId="{737844BD-FE67-47C3-8B25-A7161B973BCD}" type="pres">
      <dgm:prSet presAssocID="{93175715-56A8-4632-9A14-B44B48A1C516}" presName="space" presStyleCnt="0"/>
      <dgm:spPr/>
    </dgm:pt>
    <dgm:pt modelId="{4D0F5754-207D-4114-A7C8-D17709517717}" type="pres">
      <dgm:prSet presAssocID="{D2F645EC-A01E-4F6D-A7E3-BD11C099B775}" presName="compositeB" presStyleCnt="0"/>
      <dgm:spPr/>
    </dgm:pt>
    <dgm:pt modelId="{BEFD534A-C3C2-4E7D-89F0-F36014687B16}" type="pres">
      <dgm:prSet presAssocID="{D2F645EC-A01E-4F6D-A7E3-BD11C099B775}" presName="textB" presStyleLbl="revTx" presStyleIdx="1" presStyleCnt="3" custScaleX="1909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B16990-B92E-4EB9-AB69-F5B3D7F744D9}" type="pres">
      <dgm:prSet presAssocID="{D2F645EC-A01E-4F6D-A7E3-BD11C099B775}" presName="circleB" presStyleLbl="node1" presStyleIdx="1" presStyleCnt="3"/>
      <dgm:spPr>
        <a:solidFill>
          <a:srgbClr val="FFFF00"/>
        </a:solidFill>
      </dgm:spPr>
    </dgm:pt>
    <dgm:pt modelId="{27B632E4-EDED-481B-B2AA-E3140F29A3B0}" type="pres">
      <dgm:prSet presAssocID="{D2F645EC-A01E-4F6D-A7E3-BD11C099B775}" presName="spaceB" presStyleCnt="0"/>
      <dgm:spPr/>
    </dgm:pt>
    <dgm:pt modelId="{BFE8BCD3-2EC7-439A-AB38-23D94872680D}" type="pres">
      <dgm:prSet presAssocID="{119D66D0-97DC-4B2B-8935-C2120C64DC46}" presName="space" presStyleCnt="0"/>
      <dgm:spPr/>
    </dgm:pt>
    <dgm:pt modelId="{B27CD28B-4BD3-4495-BDB5-6FBA53C7ED97}" type="pres">
      <dgm:prSet presAssocID="{0B3A4A95-A63F-4A96-B17A-C7E5C78B69B9}" presName="compositeA" presStyleCnt="0"/>
      <dgm:spPr/>
    </dgm:pt>
    <dgm:pt modelId="{84077269-1554-4B5D-8342-41983B8CA52A}" type="pres">
      <dgm:prSet presAssocID="{0B3A4A95-A63F-4A96-B17A-C7E5C78B69B9}" presName="textA" presStyleLbl="revTx" presStyleIdx="2" presStyleCnt="3" custScaleX="204533" custScaleY="1226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D1ADD3-62BE-4DB7-944D-6E05C6D8670A}" type="pres">
      <dgm:prSet presAssocID="{0B3A4A95-A63F-4A96-B17A-C7E5C78B69B9}" presName="circleA" presStyleLbl="node1" presStyleIdx="2" presStyleCnt="3"/>
      <dgm:spPr>
        <a:solidFill>
          <a:srgbClr val="FFFF00"/>
        </a:solidFill>
      </dgm:spPr>
    </dgm:pt>
    <dgm:pt modelId="{1F64B188-BDDA-455F-A557-3D19BEF0ED16}" type="pres">
      <dgm:prSet presAssocID="{0B3A4A95-A63F-4A96-B17A-C7E5C78B69B9}" presName="spaceA" presStyleCnt="0"/>
      <dgm:spPr/>
    </dgm:pt>
  </dgm:ptLst>
  <dgm:cxnLst>
    <dgm:cxn modelId="{56957855-7D55-4B68-BA1B-170F6BE9AB35}" type="presOf" srcId="{5B31C0A6-3556-43CA-87F7-B504097E30D0}" destId="{CF12171D-F577-40C7-846E-542C11C2252F}" srcOrd="0" destOrd="0" presId="urn:microsoft.com/office/officeart/2005/8/layout/hProcess11"/>
    <dgm:cxn modelId="{6737A670-74F1-4D4B-93A5-C001B8D4F125}" srcId="{5B31C0A6-3556-43CA-87F7-B504097E30D0}" destId="{0B3A4A95-A63F-4A96-B17A-C7E5C78B69B9}" srcOrd="2" destOrd="0" parTransId="{C5951C84-C8C6-4946-AA1D-090F099C94F5}" sibTransId="{0CCFF227-2B25-4C46-AEA1-D06AB0CDC1ED}"/>
    <dgm:cxn modelId="{976EDC94-3EBE-4DE3-99F6-25849E036C29}" type="presOf" srcId="{0B3A4A95-A63F-4A96-B17A-C7E5C78B69B9}" destId="{84077269-1554-4B5D-8342-41983B8CA52A}" srcOrd="0" destOrd="0" presId="urn:microsoft.com/office/officeart/2005/8/layout/hProcess11"/>
    <dgm:cxn modelId="{97C7FEF5-DC98-4DDE-BF17-E31E5369A56D}" type="presOf" srcId="{D2F645EC-A01E-4F6D-A7E3-BD11C099B775}" destId="{BEFD534A-C3C2-4E7D-89F0-F36014687B16}" srcOrd="0" destOrd="0" presId="urn:microsoft.com/office/officeart/2005/8/layout/hProcess11"/>
    <dgm:cxn modelId="{85BDFDB1-A85A-4460-966E-34100851EE96}" srcId="{5B31C0A6-3556-43CA-87F7-B504097E30D0}" destId="{C8A1068A-46D0-49FC-AAC4-4EE25DF75245}" srcOrd="0" destOrd="0" parTransId="{BE4EA2D3-D7F8-44A8-862F-C06279FCBAA0}" sibTransId="{93175715-56A8-4632-9A14-B44B48A1C516}"/>
    <dgm:cxn modelId="{F0AB3660-91C0-4CCD-A107-3AAEAA7BA076}" srcId="{5B31C0A6-3556-43CA-87F7-B504097E30D0}" destId="{D2F645EC-A01E-4F6D-A7E3-BD11C099B775}" srcOrd="1" destOrd="0" parTransId="{5204B351-BEF5-483A-AC02-F1DAB3024877}" sibTransId="{119D66D0-97DC-4B2B-8935-C2120C64DC46}"/>
    <dgm:cxn modelId="{0DECB1D6-C3D4-4558-A15B-521AE173139F}" type="presOf" srcId="{C8A1068A-46D0-49FC-AAC4-4EE25DF75245}" destId="{86BC4521-6F76-4580-B90A-5516F7C8A86A}" srcOrd="0" destOrd="0" presId="urn:microsoft.com/office/officeart/2005/8/layout/hProcess11"/>
    <dgm:cxn modelId="{4328F754-BC13-47FD-B03E-40A29BEB69E2}" type="presParOf" srcId="{CF12171D-F577-40C7-846E-542C11C2252F}" destId="{C71E5729-A02E-4395-870B-FA0909E8CE77}" srcOrd="0" destOrd="0" presId="urn:microsoft.com/office/officeart/2005/8/layout/hProcess11"/>
    <dgm:cxn modelId="{1653B0EC-9E4B-4BC9-8E1D-3A8ACD992F7E}" type="presParOf" srcId="{CF12171D-F577-40C7-846E-542C11C2252F}" destId="{E501D6AE-5811-4FBC-A732-D81B7C3E22FE}" srcOrd="1" destOrd="0" presId="urn:microsoft.com/office/officeart/2005/8/layout/hProcess11"/>
    <dgm:cxn modelId="{39875EDF-8FEC-4CD1-9590-3365C9C87B21}" type="presParOf" srcId="{E501D6AE-5811-4FBC-A732-D81B7C3E22FE}" destId="{EFE553F9-8798-4EE8-BD8B-C79C2304B5A9}" srcOrd="0" destOrd="0" presId="urn:microsoft.com/office/officeart/2005/8/layout/hProcess11"/>
    <dgm:cxn modelId="{E558C78B-0A58-43EE-9045-D9FF42F03B2F}" type="presParOf" srcId="{EFE553F9-8798-4EE8-BD8B-C79C2304B5A9}" destId="{86BC4521-6F76-4580-B90A-5516F7C8A86A}" srcOrd="0" destOrd="0" presId="urn:microsoft.com/office/officeart/2005/8/layout/hProcess11"/>
    <dgm:cxn modelId="{6148992E-597E-4B27-9D2A-BF161BE93DD0}" type="presParOf" srcId="{EFE553F9-8798-4EE8-BD8B-C79C2304B5A9}" destId="{5724991C-EB6A-4769-A2A3-5AC7BB3FFF02}" srcOrd="1" destOrd="0" presId="urn:microsoft.com/office/officeart/2005/8/layout/hProcess11"/>
    <dgm:cxn modelId="{A66D2036-FE98-4FBF-ADE8-6878F7BD17C8}" type="presParOf" srcId="{EFE553F9-8798-4EE8-BD8B-C79C2304B5A9}" destId="{B4896BE9-B717-4534-931E-09295D6DB3BF}" srcOrd="2" destOrd="0" presId="urn:microsoft.com/office/officeart/2005/8/layout/hProcess11"/>
    <dgm:cxn modelId="{C83055F9-F66A-431F-9639-0A333706D0DE}" type="presParOf" srcId="{E501D6AE-5811-4FBC-A732-D81B7C3E22FE}" destId="{737844BD-FE67-47C3-8B25-A7161B973BCD}" srcOrd="1" destOrd="0" presId="urn:microsoft.com/office/officeart/2005/8/layout/hProcess11"/>
    <dgm:cxn modelId="{06D83FB5-EAC5-4401-B67A-FD1A7F897699}" type="presParOf" srcId="{E501D6AE-5811-4FBC-A732-D81B7C3E22FE}" destId="{4D0F5754-207D-4114-A7C8-D17709517717}" srcOrd="2" destOrd="0" presId="urn:microsoft.com/office/officeart/2005/8/layout/hProcess11"/>
    <dgm:cxn modelId="{C0CAED6A-1ACD-47A4-86A2-FD1D698FB4F6}" type="presParOf" srcId="{4D0F5754-207D-4114-A7C8-D17709517717}" destId="{BEFD534A-C3C2-4E7D-89F0-F36014687B16}" srcOrd="0" destOrd="0" presId="urn:microsoft.com/office/officeart/2005/8/layout/hProcess11"/>
    <dgm:cxn modelId="{B54116F9-8BC3-4739-880F-44810FFD7625}" type="presParOf" srcId="{4D0F5754-207D-4114-A7C8-D17709517717}" destId="{86B16990-B92E-4EB9-AB69-F5B3D7F744D9}" srcOrd="1" destOrd="0" presId="urn:microsoft.com/office/officeart/2005/8/layout/hProcess11"/>
    <dgm:cxn modelId="{D70F7AA5-3523-4D0A-92C6-435661DA3BAC}" type="presParOf" srcId="{4D0F5754-207D-4114-A7C8-D17709517717}" destId="{27B632E4-EDED-481B-B2AA-E3140F29A3B0}" srcOrd="2" destOrd="0" presId="urn:microsoft.com/office/officeart/2005/8/layout/hProcess11"/>
    <dgm:cxn modelId="{EA283C60-C4F1-4D43-9621-C661F0ACBCCB}" type="presParOf" srcId="{E501D6AE-5811-4FBC-A732-D81B7C3E22FE}" destId="{BFE8BCD3-2EC7-439A-AB38-23D94872680D}" srcOrd="3" destOrd="0" presId="urn:microsoft.com/office/officeart/2005/8/layout/hProcess11"/>
    <dgm:cxn modelId="{E5049ABD-9023-4CE7-A8B0-6D478DD04137}" type="presParOf" srcId="{E501D6AE-5811-4FBC-A732-D81B7C3E22FE}" destId="{B27CD28B-4BD3-4495-BDB5-6FBA53C7ED97}" srcOrd="4" destOrd="0" presId="urn:microsoft.com/office/officeart/2005/8/layout/hProcess11"/>
    <dgm:cxn modelId="{DE00D60F-8B12-4320-B6A7-DD6D0C077EF8}" type="presParOf" srcId="{B27CD28B-4BD3-4495-BDB5-6FBA53C7ED97}" destId="{84077269-1554-4B5D-8342-41983B8CA52A}" srcOrd="0" destOrd="0" presId="urn:microsoft.com/office/officeart/2005/8/layout/hProcess11"/>
    <dgm:cxn modelId="{D6754819-42F1-4E32-8E64-FAF7C21904CF}" type="presParOf" srcId="{B27CD28B-4BD3-4495-BDB5-6FBA53C7ED97}" destId="{B9D1ADD3-62BE-4DB7-944D-6E05C6D8670A}" srcOrd="1" destOrd="0" presId="urn:microsoft.com/office/officeart/2005/8/layout/hProcess11"/>
    <dgm:cxn modelId="{56D6F05F-3E3C-42C9-BD24-FD42FE278D38}" type="presParOf" srcId="{B27CD28B-4BD3-4495-BDB5-6FBA53C7ED97}" destId="{1F64B188-BDDA-455F-A557-3D19BEF0ED16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9FA8857-36DA-4835-A02E-C21B131A92D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72DE376-951C-43C0-A746-36BA6BC05439}">
      <dgm:prSet phldrT="[Text]"/>
      <dgm:spPr/>
      <dgm:t>
        <a:bodyPr/>
        <a:lstStyle/>
        <a:p>
          <a:r>
            <a:rPr lang="en-US" b="1" dirty="0" err="1" smtClean="0">
              <a:latin typeface="Arial" pitchFamily="34" charset="0"/>
              <a:cs typeface="Arial" pitchFamily="34" charset="0"/>
            </a:rPr>
            <a:t>Trưởng</a:t>
          </a:r>
          <a:r>
            <a:rPr lang="en-US" b="1" dirty="0" smtClean="0">
              <a:latin typeface="Arial" pitchFamily="34" charset="0"/>
              <a:cs typeface="Arial" pitchFamily="34" charset="0"/>
            </a:rPr>
            <a:t> ban</a:t>
          </a:r>
          <a:endParaRPr lang="en-US" b="1" dirty="0">
            <a:latin typeface="Arial" pitchFamily="34" charset="0"/>
            <a:cs typeface="Arial" pitchFamily="34" charset="0"/>
          </a:endParaRPr>
        </a:p>
      </dgm:t>
    </dgm:pt>
    <dgm:pt modelId="{175A47DE-87A9-42DE-9A1D-E66814B1C815}" type="parTrans" cxnId="{45BB05DA-BCDE-47A8-9E45-A68F04F5DDDC}">
      <dgm:prSet/>
      <dgm:spPr/>
      <dgm:t>
        <a:bodyPr/>
        <a:lstStyle/>
        <a:p>
          <a:endParaRPr lang="en-US"/>
        </a:p>
      </dgm:t>
    </dgm:pt>
    <dgm:pt modelId="{015CF975-CFBA-4C34-A32E-21A0AF1CA583}" type="sibTrans" cxnId="{45BB05DA-BCDE-47A8-9E45-A68F04F5DDDC}">
      <dgm:prSet/>
      <dgm:spPr/>
      <dgm:t>
        <a:bodyPr/>
        <a:lstStyle/>
        <a:p>
          <a:endParaRPr lang="en-US"/>
        </a:p>
      </dgm:t>
    </dgm:pt>
    <dgm:pt modelId="{2BD1BC94-A140-488A-8531-FB7AB22257F5}">
      <dgm:prSet phldrT="[Text]"/>
      <dgm:spPr/>
      <dgm:t>
        <a:bodyPr/>
        <a:lstStyle/>
        <a:p>
          <a:pPr>
            <a:lnSpc>
              <a:spcPct val="150000"/>
            </a:lnSpc>
          </a:pPr>
          <a:r>
            <a:rPr lang="en-US" dirty="0" err="1" smtClean="0">
              <a:latin typeface="Arial" pitchFamily="34" charset="0"/>
              <a:cs typeface="Arial" pitchFamily="34" charset="0"/>
            </a:rPr>
            <a:t>Đại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diện</a:t>
          </a:r>
          <a:r>
            <a:rPr lang="en-US" dirty="0" smtClean="0">
              <a:latin typeface="Arial" pitchFamily="34" charset="0"/>
              <a:cs typeface="Arial" pitchFamily="34" charset="0"/>
            </a:rPr>
            <a:t> Ban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giám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hiệu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198CC949-C9DA-4C9E-9530-E48DFCB433BC}" type="parTrans" cxnId="{BB897D97-080F-4AFB-A361-0AFDFAD67084}">
      <dgm:prSet/>
      <dgm:spPr/>
      <dgm:t>
        <a:bodyPr/>
        <a:lstStyle/>
        <a:p>
          <a:endParaRPr lang="en-US"/>
        </a:p>
      </dgm:t>
    </dgm:pt>
    <dgm:pt modelId="{5DFF6E6A-10C7-4B83-A4F6-5BB4229BC476}" type="sibTrans" cxnId="{BB897D97-080F-4AFB-A361-0AFDFAD67084}">
      <dgm:prSet/>
      <dgm:spPr/>
      <dgm:t>
        <a:bodyPr/>
        <a:lstStyle/>
        <a:p>
          <a:endParaRPr lang="en-US"/>
        </a:p>
      </dgm:t>
    </dgm:pt>
    <dgm:pt modelId="{76C24CBC-08DC-49B8-986E-E8C11BE89FB8}">
      <dgm:prSet phldrT="[Text]"/>
      <dgm:spPr/>
      <dgm:t>
        <a:bodyPr/>
        <a:lstStyle/>
        <a:p>
          <a:r>
            <a:rPr lang="en-US" b="1" dirty="0" err="1" smtClean="0">
              <a:latin typeface="Arial" pitchFamily="34" charset="0"/>
              <a:cs typeface="Arial" pitchFamily="34" charset="0"/>
            </a:rPr>
            <a:t>Phó</a:t>
          </a:r>
          <a:r>
            <a:rPr lang="en-US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latin typeface="Arial" pitchFamily="34" charset="0"/>
              <a:cs typeface="Arial" pitchFamily="34" charset="0"/>
            </a:rPr>
            <a:t>trưởng</a:t>
          </a:r>
          <a:r>
            <a:rPr lang="en-US" b="1" dirty="0" smtClean="0">
              <a:latin typeface="Arial" pitchFamily="34" charset="0"/>
              <a:cs typeface="Arial" pitchFamily="34" charset="0"/>
            </a:rPr>
            <a:t> ban</a:t>
          </a:r>
          <a:endParaRPr lang="en-US" b="1" dirty="0">
            <a:latin typeface="Arial" pitchFamily="34" charset="0"/>
            <a:cs typeface="Arial" pitchFamily="34" charset="0"/>
          </a:endParaRPr>
        </a:p>
      </dgm:t>
    </dgm:pt>
    <dgm:pt modelId="{D072F1AC-DA8F-408E-BE2D-FEF308530A76}" type="parTrans" cxnId="{610FA8F9-5B23-46FD-808B-D676931026C2}">
      <dgm:prSet/>
      <dgm:spPr/>
      <dgm:t>
        <a:bodyPr/>
        <a:lstStyle/>
        <a:p>
          <a:endParaRPr lang="en-US"/>
        </a:p>
      </dgm:t>
    </dgm:pt>
    <dgm:pt modelId="{FF84B477-14C0-482E-A07C-F7F41620FDDE}" type="sibTrans" cxnId="{610FA8F9-5B23-46FD-808B-D676931026C2}">
      <dgm:prSet/>
      <dgm:spPr/>
      <dgm:t>
        <a:bodyPr/>
        <a:lstStyle/>
        <a:p>
          <a:endParaRPr lang="en-US"/>
        </a:p>
      </dgm:t>
    </dgm:pt>
    <dgm:pt modelId="{97E0CD19-0C4C-4037-A342-D0790A8228F9}">
      <dgm:prSet phldrT="[Text]"/>
      <dgm:spPr/>
      <dgm:t>
        <a:bodyPr/>
        <a:lstStyle/>
        <a:p>
          <a:pPr algn="just">
            <a:lnSpc>
              <a:spcPct val="150000"/>
            </a:lnSpc>
          </a:pPr>
          <a:r>
            <a:rPr lang="en-US" dirty="0" err="1" smtClean="0">
              <a:latin typeface="Arial" pitchFamily="34" charset="0"/>
              <a:cs typeface="Arial" pitchFamily="34" charset="0"/>
            </a:rPr>
            <a:t>Trạm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trưởng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Trạm</a:t>
          </a:r>
          <a:r>
            <a:rPr lang="en-US" dirty="0" smtClean="0">
              <a:latin typeface="Arial" pitchFamily="34" charset="0"/>
              <a:cs typeface="Arial" pitchFamily="34" charset="0"/>
            </a:rPr>
            <a:t> Y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tế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phường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70A7C9AE-C3C8-45C1-8E14-92BA831233D5}" type="parTrans" cxnId="{5A27EA7B-9FFB-458F-88C9-664D8987743C}">
      <dgm:prSet/>
      <dgm:spPr/>
      <dgm:t>
        <a:bodyPr/>
        <a:lstStyle/>
        <a:p>
          <a:endParaRPr lang="en-US"/>
        </a:p>
      </dgm:t>
    </dgm:pt>
    <dgm:pt modelId="{3EB7FE01-1451-4006-9B18-578D3F54F810}" type="sibTrans" cxnId="{5A27EA7B-9FFB-458F-88C9-664D8987743C}">
      <dgm:prSet/>
      <dgm:spPr/>
      <dgm:t>
        <a:bodyPr/>
        <a:lstStyle/>
        <a:p>
          <a:endParaRPr lang="en-US"/>
        </a:p>
      </dgm:t>
    </dgm:pt>
    <dgm:pt modelId="{06556AEB-D40E-4A8E-BC88-ED8324ADAF4B}">
      <dgm:prSet phldrT="[Text]"/>
      <dgm:spPr/>
      <dgm:t>
        <a:bodyPr/>
        <a:lstStyle/>
        <a:p>
          <a:r>
            <a:rPr lang="en-US" b="1" dirty="0" err="1" smtClean="0">
              <a:latin typeface="Arial" pitchFamily="34" charset="0"/>
              <a:cs typeface="Arial" pitchFamily="34" charset="0"/>
            </a:rPr>
            <a:t>Ủy</a:t>
          </a:r>
          <a:r>
            <a:rPr lang="en-US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latin typeface="Arial" pitchFamily="34" charset="0"/>
              <a:cs typeface="Arial" pitchFamily="34" charset="0"/>
            </a:rPr>
            <a:t>viên</a:t>
          </a:r>
          <a:r>
            <a:rPr lang="en-US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latin typeface="Arial" pitchFamily="34" charset="0"/>
              <a:cs typeface="Arial" pitchFamily="34" charset="0"/>
            </a:rPr>
            <a:t>thường</a:t>
          </a:r>
          <a:r>
            <a:rPr lang="en-US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latin typeface="Arial" pitchFamily="34" charset="0"/>
              <a:cs typeface="Arial" pitchFamily="34" charset="0"/>
            </a:rPr>
            <a:t>trực</a:t>
          </a:r>
          <a:endParaRPr lang="en-US" b="1" dirty="0">
            <a:latin typeface="Arial" pitchFamily="34" charset="0"/>
            <a:cs typeface="Arial" pitchFamily="34" charset="0"/>
          </a:endParaRPr>
        </a:p>
      </dgm:t>
    </dgm:pt>
    <dgm:pt modelId="{1690F93A-A48F-454E-8532-6CF44474C9E8}" type="parTrans" cxnId="{FCBB7EAF-BBA5-4D64-BA5A-BB71D90F0AC9}">
      <dgm:prSet/>
      <dgm:spPr/>
      <dgm:t>
        <a:bodyPr/>
        <a:lstStyle/>
        <a:p>
          <a:endParaRPr lang="en-US"/>
        </a:p>
      </dgm:t>
    </dgm:pt>
    <dgm:pt modelId="{835413B1-5BF8-4C4A-BEA2-4CC5414CC604}" type="sibTrans" cxnId="{FCBB7EAF-BBA5-4D64-BA5A-BB71D90F0AC9}">
      <dgm:prSet/>
      <dgm:spPr/>
      <dgm:t>
        <a:bodyPr/>
        <a:lstStyle/>
        <a:p>
          <a:endParaRPr lang="en-US"/>
        </a:p>
      </dgm:t>
    </dgm:pt>
    <dgm:pt modelId="{DE97D6CA-8252-4F30-99C7-9273D55884AB}">
      <dgm:prSet phldrT="[Text]"/>
      <dgm:spPr/>
      <dgm:t>
        <a:bodyPr/>
        <a:lstStyle/>
        <a:p>
          <a:pPr>
            <a:lnSpc>
              <a:spcPct val="150000"/>
            </a:lnSpc>
          </a:pPr>
          <a:r>
            <a:rPr lang="en-US" dirty="0" err="1" smtClean="0"/>
            <a:t>N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hân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viên</a:t>
          </a:r>
          <a:r>
            <a:rPr lang="en-US" dirty="0" smtClean="0">
              <a:latin typeface="Arial" pitchFamily="34" charset="0"/>
              <a:cs typeface="Arial" pitchFamily="34" charset="0"/>
            </a:rPr>
            <a:t> Y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tế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trường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học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AF8AC6AA-95CB-4710-8B69-58FB1E54A427}" type="parTrans" cxnId="{DFBD17C1-286C-4348-97E0-359C5EB8A91B}">
      <dgm:prSet/>
      <dgm:spPr/>
      <dgm:t>
        <a:bodyPr/>
        <a:lstStyle/>
        <a:p>
          <a:endParaRPr lang="en-US"/>
        </a:p>
      </dgm:t>
    </dgm:pt>
    <dgm:pt modelId="{4C18ED12-2439-4A7A-932F-677280F04C2C}" type="sibTrans" cxnId="{DFBD17C1-286C-4348-97E0-359C5EB8A91B}">
      <dgm:prSet/>
      <dgm:spPr/>
      <dgm:t>
        <a:bodyPr/>
        <a:lstStyle/>
        <a:p>
          <a:endParaRPr lang="en-US"/>
        </a:p>
      </dgm:t>
    </dgm:pt>
    <dgm:pt modelId="{3D5961D8-1CBD-4C9D-AA25-E9AF184C2A5C}">
      <dgm:prSet/>
      <dgm:spPr/>
      <dgm:t>
        <a:bodyPr/>
        <a:lstStyle/>
        <a:p>
          <a:r>
            <a:rPr lang="en-US" b="1" dirty="0" err="1" smtClean="0">
              <a:latin typeface="Arial" pitchFamily="34" charset="0"/>
              <a:cs typeface="Arial" pitchFamily="34" charset="0"/>
            </a:rPr>
            <a:t>Uỷ</a:t>
          </a:r>
          <a:r>
            <a:rPr lang="en-US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latin typeface="Arial" pitchFamily="34" charset="0"/>
              <a:cs typeface="Arial" pitchFamily="34" charset="0"/>
            </a:rPr>
            <a:t>viên</a:t>
          </a:r>
          <a:r>
            <a:rPr lang="en-US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latin typeface="Arial" pitchFamily="34" charset="0"/>
              <a:cs typeface="Arial" pitchFamily="34" charset="0"/>
            </a:rPr>
            <a:t>khác</a:t>
          </a:r>
          <a:endParaRPr lang="en-US" b="1" dirty="0">
            <a:latin typeface="Arial" pitchFamily="34" charset="0"/>
            <a:cs typeface="Arial" pitchFamily="34" charset="0"/>
          </a:endParaRPr>
        </a:p>
      </dgm:t>
    </dgm:pt>
    <dgm:pt modelId="{E7099C62-B275-44A5-AE20-20005A046B19}" type="parTrans" cxnId="{A90BCC1F-46C1-420C-8C17-95AB34A28BD8}">
      <dgm:prSet/>
      <dgm:spPr/>
      <dgm:t>
        <a:bodyPr/>
        <a:lstStyle/>
        <a:p>
          <a:endParaRPr lang="en-US"/>
        </a:p>
      </dgm:t>
    </dgm:pt>
    <dgm:pt modelId="{B7050AB6-D58A-4FE1-B8B7-F374AAFB4D90}" type="sibTrans" cxnId="{A90BCC1F-46C1-420C-8C17-95AB34A28BD8}">
      <dgm:prSet/>
      <dgm:spPr/>
      <dgm:t>
        <a:bodyPr/>
        <a:lstStyle/>
        <a:p>
          <a:endParaRPr lang="en-US"/>
        </a:p>
      </dgm:t>
    </dgm:pt>
    <dgm:pt modelId="{478565BB-DD7D-4622-8711-1948CF5C6AB2}">
      <dgm:prSet custT="1"/>
      <dgm:spPr/>
      <dgm:t>
        <a:bodyPr/>
        <a:lstStyle/>
        <a:p>
          <a:pPr algn="just"/>
          <a:r>
            <a:rPr lang="en-US" sz="1800" dirty="0" smtClean="0">
              <a:latin typeface="Arial" pitchFamily="34" charset="0"/>
              <a:cs typeface="Arial" pitchFamily="34" charset="0"/>
            </a:rPr>
            <a:t>GV </a:t>
          </a:r>
          <a:r>
            <a:rPr lang="en-US" sz="1800" dirty="0" err="1" smtClean="0">
              <a:latin typeface="Arial" pitchFamily="34" charset="0"/>
              <a:cs typeface="Arial" pitchFamily="34" charset="0"/>
            </a:rPr>
            <a:t>giáo</a:t>
          </a:r>
          <a:r>
            <a:rPr lang="en-US" sz="1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dirty="0" err="1" smtClean="0">
              <a:latin typeface="Arial" pitchFamily="34" charset="0"/>
              <a:cs typeface="Arial" pitchFamily="34" charset="0"/>
            </a:rPr>
            <a:t>dục</a:t>
          </a:r>
          <a:r>
            <a:rPr lang="en-US" sz="1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dirty="0" err="1" smtClean="0">
              <a:latin typeface="Arial" pitchFamily="34" charset="0"/>
              <a:cs typeface="Arial" pitchFamily="34" charset="0"/>
            </a:rPr>
            <a:t>thể</a:t>
          </a:r>
          <a:r>
            <a:rPr lang="en-US" sz="1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dirty="0" err="1" smtClean="0">
              <a:latin typeface="Arial" pitchFamily="34" charset="0"/>
              <a:cs typeface="Arial" pitchFamily="34" charset="0"/>
            </a:rPr>
            <a:t>chất</a:t>
          </a:r>
          <a:endParaRPr lang="en-US" sz="1800" dirty="0">
            <a:latin typeface="Arial" pitchFamily="34" charset="0"/>
            <a:cs typeface="Arial" pitchFamily="34" charset="0"/>
          </a:endParaRPr>
        </a:p>
      </dgm:t>
    </dgm:pt>
    <dgm:pt modelId="{1E08CD86-7CAA-46E3-8309-B9B289CDA731}" type="parTrans" cxnId="{4BE1BDE9-DB15-4FC7-9795-C58A21D3B274}">
      <dgm:prSet/>
      <dgm:spPr/>
      <dgm:t>
        <a:bodyPr/>
        <a:lstStyle/>
        <a:p>
          <a:endParaRPr lang="en-US"/>
        </a:p>
      </dgm:t>
    </dgm:pt>
    <dgm:pt modelId="{3C9739D1-B9BC-4245-8EE5-DFF2E77110DC}" type="sibTrans" cxnId="{4BE1BDE9-DB15-4FC7-9795-C58A21D3B274}">
      <dgm:prSet/>
      <dgm:spPr/>
      <dgm:t>
        <a:bodyPr/>
        <a:lstStyle/>
        <a:p>
          <a:endParaRPr lang="en-US"/>
        </a:p>
      </dgm:t>
    </dgm:pt>
    <dgm:pt modelId="{214D6C5D-04C1-4192-8F8A-D1B42EAAB304}">
      <dgm:prSet custT="1"/>
      <dgm:spPr/>
      <dgm:t>
        <a:bodyPr/>
        <a:lstStyle/>
        <a:p>
          <a:pPr algn="just"/>
          <a:r>
            <a:rPr lang="en-US" sz="1800" dirty="0" err="1" smtClean="0">
              <a:latin typeface="Arial" pitchFamily="34" charset="0"/>
              <a:cs typeface="Arial" pitchFamily="34" charset="0"/>
            </a:rPr>
            <a:t>Tổng</a:t>
          </a:r>
          <a:r>
            <a:rPr lang="en-US" sz="1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dirty="0" err="1" smtClean="0">
              <a:latin typeface="Arial" pitchFamily="34" charset="0"/>
              <a:cs typeface="Arial" pitchFamily="34" charset="0"/>
            </a:rPr>
            <a:t>phụ</a:t>
          </a:r>
          <a:r>
            <a:rPr lang="en-US" sz="1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dirty="0" err="1" smtClean="0">
              <a:latin typeface="Arial" pitchFamily="34" charset="0"/>
              <a:cs typeface="Arial" pitchFamily="34" charset="0"/>
            </a:rPr>
            <a:t>trách</a:t>
          </a:r>
          <a:r>
            <a:rPr lang="en-US" sz="1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dirty="0" err="1" smtClean="0">
              <a:latin typeface="Arial" pitchFamily="34" charset="0"/>
              <a:cs typeface="Arial" pitchFamily="34" charset="0"/>
            </a:rPr>
            <a:t>đội</a:t>
          </a:r>
          <a:endParaRPr lang="en-US" sz="1800" dirty="0">
            <a:latin typeface="Arial" pitchFamily="34" charset="0"/>
            <a:cs typeface="Arial" pitchFamily="34" charset="0"/>
          </a:endParaRPr>
        </a:p>
      </dgm:t>
    </dgm:pt>
    <dgm:pt modelId="{8567D58C-AEBC-4DF0-9F82-208D683F43A4}" type="parTrans" cxnId="{281CE4FE-1D86-45F8-84AB-E6D19409A0A2}">
      <dgm:prSet/>
      <dgm:spPr/>
      <dgm:t>
        <a:bodyPr/>
        <a:lstStyle/>
        <a:p>
          <a:endParaRPr lang="en-US"/>
        </a:p>
      </dgm:t>
    </dgm:pt>
    <dgm:pt modelId="{BD83C8E3-2A55-4C95-9769-40959300A8D5}" type="sibTrans" cxnId="{281CE4FE-1D86-45F8-84AB-E6D19409A0A2}">
      <dgm:prSet/>
      <dgm:spPr/>
      <dgm:t>
        <a:bodyPr/>
        <a:lstStyle/>
        <a:p>
          <a:endParaRPr lang="en-US"/>
        </a:p>
      </dgm:t>
    </dgm:pt>
    <dgm:pt modelId="{51755806-846D-41D7-A95F-EAD56E16B14D}">
      <dgm:prSet custT="1"/>
      <dgm:spPr/>
      <dgm:t>
        <a:bodyPr/>
        <a:lstStyle/>
        <a:p>
          <a:pPr algn="just"/>
          <a:r>
            <a:rPr lang="en-US" sz="1800" dirty="0" err="1" smtClean="0">
              <a:latin typeface="Arial" pitchFamily="34" charset="0"/>
              <a:cs typeface="Arial" pitchFamily="34" charset="0"/>
            </a:rPr>
            <a:t>Đại</a:t>
          </a:r>
          <a:r>
            <a:rPr lang="en-US" sz="1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dirty="0" err="1" smtClean="0">
              <a:latin typeface="Arial" pitchFamily="34" charset="0"/>
              <a:cs typeface="Arial" pitchFamily="34" charset="0"/>
            </a:rPr>
            <a:t>diện</a:t>
          </a:r>
          <a:r>
            <a:rPr lang="en-US" sz="1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dirty="0" err="1" smtClean="0">
              <a:latin typeface="Arial" pitchFamily="34" charset="0"/>
              <a:cs typeface="Arial" pitchFamily="34" charset="0"/>
            </a:rPr>
            <a:t>Đoàn</a:t>
          </a:r>
          <a:r>
            <a:rPr lang="en-US" sz="1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dirty="0" err="1" smtClean="0">
              <a:latin typeface="Arial" pitchFamily="34" charset="0"/>
              <a:cs typeface="Arial" pitchFamily="34" charset="0"/>
            </a:rPr>
            <a:t>thanh</a:t>
          </a:r>
          <a:r>
            <a:rPr lang="en-US" sz="1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dirty="0" err="1" smtClean="0">
              <a:latin typeface="Arial" pitchFamily="34" charset="0"/>
              <a:cs typeface="Arial" pitchFamily="34" charset="0"/>
            </a:rPr>
            <a:t>niên</a:t>
          </a:r>
          <a:r>
            <a:rPr lang="en-US" sz="1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dirty="0" err="1" smtClean="0">
              <a:latin typeface="Arial" pitchFamily="34" charset="0"/>
              <a:cs typeface="Arial" pitchFamily="34" charset="0"/>
            </a:rPr>
            <a:t>Cộng</a:t>
          </a:r>
          <a:r>
            <a:rPr lang="en-US" sz="1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dirty="0" err="1" smtClean="0">
              <a:latin typeface="Arial" pitchFamily="34" charset="0"/>
              <a:cs typeface="Arial" pitchFamily="34" charset="0"/>
            </a:rPr>
            <a:t>sản</a:t>
          </a:r>
          <a:r>
            <a:rPr lang="en-US" sz="1800" dirty="0" smtClean="0">
              <a:latin typeface="Arial" pitchFamily="34" charset="0"/>
              <a:cs typeface="Arial" pitchFamily="34" charset="0"/>
            </a:rPr>
            <a:t> HCM</a:t>
          </a:r>
          <a:endParaRPr lang="en-US" sz="1800" dirty="0">
            <a:latin typeface="Arial" pitchFamily="34" charset="0"/>
            <a:cs typeface="Arial" pitchFamily="34" charset="0"/>
          </a:endParaRPr>
        </a:p>
      </dgm:t>
    </dgm:pt>
    <dgm:pt modelId="{BFDBDABE-A9FE-4028-8D39-000E1D0D7F5F}" type="parTrans" cxnId="{8BEF3C07-FB95-4262-A522-C26B09DC66A8}">
      <dgm:prSet/>
      <dgm:spPr/>
      <dgm:t>
        <a:bodyPr/>
        <a:lstStyle/>
        <a:p>
          <a:endParaRPr lang="en-US"/>
        </a:p>
      </dgm:t>
    </dgm:pt>
    <dgm:pt modelId="{E4582E12-F69D-483E-A531-E44D8BE603EF}" type="sibTrans" cxnId="{8BEF3C07-FB95-4262-A522-C26B09DC66A8}">
      <dgm:prSet/>
      <dgm:spPr/>
      <dgm:t>
        <a:bodyPr/>
        <a:lstStyle/>
        <a:p>
          <a:endParaRPr lang="en-US"/>
        </a:p>
      </dgm:t>
    </dgm:pt>
    <dgm:pt modelId="{E4936F91-EB6C-402F-9EA0-FB5958696ABE}">
      <dgm:prSet custT="1"/>
      <dgm:spPr/>
      <dgm:t>
        <a:bodyPr/>
        <a:lstStyle/>
        <a:p>
          <a:pPr algn="just"/>
          <a:r>
            <a:rPr lang="en-US" sz="1800" dirty="0" err="1" smtClean="0">
              <a:latin typeface="Arial" pitchFamily="34" charset="0"/>
              <a:cs typeface="Arial" pitchFamily="34" charset="0"/>
            </a:rPr>
            <a:t>Hội</a:t>
          </a:r>
          <a:r>
            <a:rPr lang="en-US" sz="1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dirty="0" err="1" smtClean="0">
              <a:latin typeface="Arial" pitchFamily="34" charset="0"/>
              <a:cs typeface="Arial" pitchFamily="34" charset="0"/>
            </a:rPr>
            <a:t>Chữ</a:t>
          </a:r>
          <a:r>
            <a:rPr lang="en-US" sz="1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dirty="0" err="1" smtClean="0">
              <a:latin typeface="Arial" pitchFamily="34" charset="0"/>
              <a:cs typeface="Arial" pitchFamily="34" charset="0"/>
            </a:rPr>
            <a:t>thập</a:t>
          </a:r>
          <a:r>
            <a:rPr lang="en-US" sz="1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dirty="0" err="1" smtClean="0">
              <a:latin typeface="Arial" pitchFamily="34" charset="0"/>
              <a:cs typeface="Arial" pitchFamily="34" charset="0"/>
            </a:rPr>
            <a:t>đỏ</a:t>
          </a:r>
          <a:endParaRPr lang="en-US" sz="1800" dirty="0">
            <a:latin typeface="Arial" pitchFamily="34" charset="0"/>
            <a:cs typeface="Arial" pitchFamily="34" charset="0"/>
          </a:endParaRPr>
        </a:p>
      </dgm:t>
    </dgm:pt>
    <dgm:pt modelId="{380DF777-5919-47DE-AE7C-89EF8727FFCB}" type="parTrans" cxnId="{32CB75B4-8925-4A8E-947A-4C4F6546A7F6}">
      <dgm:prSet/>
      <dgm:spPr/>
      <dgm:t>
        <a:bodyPr/>
        <a:lstStyle/>
        <a:p>
          <a:endParaRPr lang="en-US"/>
        </a:p>
      </dgm:t>
    </dgm:pt>
    <dgm:pt modelId="{FFE57F1E-54FE-48B4-990D-3C6EF1D6FA8F}" type="sibTrans" cxnId="{32CB75B4-8925-4A8E-947A-4C4F6546A7F6}">
      <dgm:prSet/>
      <dgm:spPr/>
      <dgm:t>
        <a:bodyPr/>
        <a:lstStyle/>
        <a:p>
          <a:endParaRPr lang="en-US"/>
        </a:p>
      </dgm:t>
    </dgm:pt>
    <dgm:pt modelId="{202A1E47-6E50-4496-9890-57D69F5710A1}">
      <dgm:prSet custT="1"/>
      <dgm:spPr/>
      <dgm:t>
        <a:bodyPr/>
        <a:lstStyle/>
        <a:p>
          <a:pPr algn="just"/>
          <a:r>
            <a:rPr lang="en-US" sz="1800" dirty="0" smtClean="0">
              <a:latin typeface="Arial" pitchFamily="34" charset="0"/>
              <a:cs typeface="Arial" pitchFamily="34" charset="0"/>
            </a:rPr>
            <a:t>Ban </a:t>
          </a:r>
          <a:r>
            <a:rPr lang="en-US" sz="1800" dirty="0" err="1" smtClean="0">
              <a:latin typeface="Arial" pitchFamily="34" charset="0"/>
              <a:cs typeface="Arial" pitchFamily="34" charset="0"/>
            </a:rPr>
            <a:t>đại</a:t>
          </a:r>
          <a:r>
            <a:rPr lang="en-US" sz="1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dirty="0" err="1" smtClean="0">
              <a:latin typeface="Arial" pitchFamily="34" charset="0"/>
              <a:cs typeface="Arial" pitchFamily="34" charset="0"/>
            </a:rPr>
            <a:t>diện</a:t>
          </a:r>
          <a:r>
            <a:rPr lang="en-US" sz="1800" dirty="0" smtClean="0">
              <a:latin typeface="Arial" pitchFamily="34" charset="0"/>
              <a:cs typeface="Arial" pitchFamily="34" charset="0"/>
            </a:rPr>
            <a:t> cha </a:t>
          </a:r>
          <a:r>
            <a:rPr lang="en-US" sz="1800" dirty="0" err="1" smtClean="0">
              <a:latin typeface="Arial" pitchFamily="34" charset="0"/>
              <a:cs typeface="Arial" pitchFamily="34" charset="0"/>
            </a:rPr>
            <a:t>mẹ</a:t>
          </a:r>
          <a:r>
            <a:rPr lang="en-US" sz="1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dirty="0" err="1" smtClean="0">
              <a:latin typeface="Arial" pitchFamily="34" charset="0"/>
              <a:cs typeface="Arial" pitchFamily="34" charset="0"/>
            </a:rPr>
            <a:t>học</a:t>
          </a:r>
          <a:r>
            <a:rPr lang="en-US" sz="1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dirty="0" err="1" smtClean="0">
              <a:latin typeface="Arial" pitchFamily="34" charset="0"/>
              <a:cs typeface="Arial" pitchFamily="34" charset="0"/>
            </a:rPr>
            <a:t>sinh</a:t>
          </a:r>
          <a:endParaRPr lang="en-US" sz="1800" dirty="0">
            <a:latin typeface="Arial" pitchFamily="34" charset="0"/>
            <a:cs typeface="Arial" pitchFamily="34" charset="0"/>
          </a:endParaRPr>
        </a:p>
      </dgm:t>
    </dgm:pt>
    <dgm:pt modelId="{6E6D5D0F-D4A7-4D34-B17A-6D946CF1428B}" type="parTrans" cxnId="{8EC405E6-4B49-491F-9238-0331338D2EC5}">
      <dgm:prSet/>
      <dgm:spPr/>
      <dgm:t>
        <a:bodyPr/>
        <a:lstStyle/>
        <a:p>
          <a:endParaRPr lang="en-US"/>
        </a:p>
      </dgm:t>
    </dgm:pt>
    <dgm:pt modelId="{01B222F1-9E92-4B86-BFD2-8CF54F569434}" type="sibTrans" cxnId="{8EC405E6-4B49-491F-9238-0331338D2EC5}">
      <dgm:prSet/>
      <dgm:spPr/>
      <dgm:t>
        <a:bodyPr/>
        <a:lstStyle/>
        <a:p>
          <a:endParaRPr lang="en-US"/>
        </a:p>
      </dgm:t>
    </dgm:pt>
    <dgm:pt modelId="{AB34F5AB-36D4-42B2-B682-4EA9C37243C1}" type="pres">
      <dgm:prSet presAssocID="{09FA8857-36DA-4835-A02E-C21B131A92D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6275B95-9FF0-4A2D-B437-BBC13525E47B}" type="pres">
      <dgm:prSet presAssocID="{872DE376-951C-43C0-A746-36BA6BC05439}" presName="composite" presStyleCnt="0"/>
      <dgm:spPr/>
    </dgm:pt>
    <dgm:pt modelId="{2C91F82C-CAAC-41FE-B598-178CF79134EF}" type="pres">
      <dgm:prSet presAssocID="{872DE376-951C-43C0-A746-36BA6BC05439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1F684F-D0D1-4C56-99A0-535A07622E9D}" type="pres">
      <dgm:prSet presAssocID="{872DE376-951C-43C0-A746-36BA6BC05439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05DD32-98E9-46E7-ACC0-A542E01E3362}" type="pres">
      <dgm:prSet presAssocID="{015CF975-CFBA-4C34-A32E-21A0AF1CA583}" presName="space" presStyleCnt="0"/>
      <dgm:spPr/>
    </dgm:pt>
    <dgm:pt modelId="{245A7DD1-0117-44FD-9766-B2737E5FA58F}" type="pres">
      <dgm:prSet presAssocID="{76C24CBC-08DC-49B8-986E-E8C11BE89FB8}" presName="composite" presStyleCnt="0"/>
      <dgm:spPr/>
    </dgm:pt>
    <dgm:pt modelId="{4E3A4A9D-EB9B-470A-8952-2A6E87CEFC2C}" type="pres">
      <dgm:prSet presAssocID="{76C24CBC-08DC-49B8-986E-E8C11BE89FB8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AB2A91-A6F9-41C7-A388-4FD33DCF0FC5}" type="pres">
      <dgm:prSet presAssocID="{76C24CBC-08DC-49B8-986E-E8C11BE89FB8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99CF2-7331-43A4-8A93-67FED11FD351}" type="pres">
      <dgm:prSet presAssocID="{FF84B477-14C0-482E-A07C-F7F41620FDDE}" presName="space" presStyleCnt="0"/>
      <dgm:spPr/>
    </dgm:pt>
    <dgm:pt modelId="{26DE0CDF-15BC-4459-BB3D-9DC422EA0DF3}" type="pres">
      <dgm:prSet presAssocID="{06556AEB-D40E-4A8E-BC88-ED8324ADAF4B}" presName="composite" presStyleCnt="0"/>
      <dgm:spPr/>
    </dgm:pt>
    <dgm:pt modelId="{C7AC8056-C79D-4DA5-AADF-76BFEBBA6694}" type="pres">
      <dgm:prSet presAssocID="{06556AEB-D40E-4A8E-BC88-ED8324ADAF4B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E516FF-5A65-412F-BC06-AA2F1FF2AF52}" type="pres">
      <dgm:prSet presAssocID="{06556AEB-D40E-4A8E-BC88-ED8324ADAF4B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D98731-574F-4340-BBB6-ADF653DC2D74}" type="pres">
      <dgm:prSet presAssocID="{835413B1-5BF8-4C4A-BEA2-4CC5414CC604}" presName="space" presStyleCnt="0"/>
      <dgm:spPr/>
    </dgm:pt>
    <dgm:pt modelId="{87336C5A-4D7E-407C-A4D5-AC19B9906E47}" type="pres">
      <dgm:prSet presAssocID="{3D5961D8-1CBD-4C9D-AA25-E9AF184C2A5C}" presName="composite" presStyleCnt="0"/>
      <dgm:spPr/>
    </dgm:pt>
    <dgm:pt modelId="{E308388E-BCC5-4315-8031-92794E54DE20}" type="pres">
      <dgm:prSet presAssocID="{3D5961D8-1CBD-4C9D-AA25-E9AF184C2A5C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C508AA-877E-4B85-84B0-AE06C93C3BAA}" type="pres">
      <dgm:prSet presAssocID="{3D5961D8-1CBD-4C9D-AA25-E9AF184C2A5C}" presName="desTx" presStyleLbl="alignAccFollowNode1" presStyleIdx="3" presStyleCnt="4" custScaleX="99833" custScaleY="999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BEF3C07-FB95-4262-A522-C26B09DC66A8}" srcId="{3D5961D8-1CBD-4C9D-AA25-E9AF184C2A5C}" destId="{51755806-846D-41D7-A95F-EAD56E16B14D}" srcOrd="2" destOrd="0" parTransId="{BFDBDABE-A9FE-4028-8D39-000E1D0D7F5F}" sibTransId="{E4582E12-F69D-483E-A531-E44D8BE603EF}"/>
    <dgm:cxn modelId="{C2F6829F-75B1-4F84-A86C-3F6C05AE7255}" type="presOf" srcId="{09FA8857-36DA-4835-A02E-C21B131A92D7}" destId="{AB34F5AB-36D4-42B2-B682-4EA9C37243C1}" srcOrd="0" destOrd="0" presId="urn:microsoft.com/office/officeart/2005/8/layout/hList1"/>
    <dgm:cxn modelId="{9DD523F7-F57A-49E4-996C-01B2F118BC14}" type="presOf" srcId="{E4936F91-EB6C-402F-9EA0-FB5958696ABE}" destId="{1CC508AA-877E-4B85-84B0-AE06C93C3BAA}" srcOrd="0" destOrd="3" presId="urn:microsoft.com/office/officeart/2005/8/layout/hList1"/>
    <dgm:cxn modelId="{970A6BBF-79BF-4797-B6F7-E32DA8AA7628}" type="presOf" srcId="{76C24CBC-08DC-49B8-986E-E8C11BE89FB8}" destId="{4E3A4A9D-EB9B-470A-8952-2A6E87CEFC2C}" srcOrd="0" destOrd="0" presId="urn:microsoft.com/office/officeart/2005/8/layout/hList1"/>
    <dgm:cxn modelId="{5A27EA7B-9FFB-458F-88C9-664D8987743C}" srcId="{76C24CBC-08DC-49B8-986E-E8C11BE89FB8}" destId="{97E0CD19-0C4C-4037-A342-D0790A8228F9}" srcOrd="0" destOrd="0" parTransId="{70A7C9AE-C3C8-45C1-8E14-92BA831233D5}" sibTransId="{3EB7FE01-1451-4006-9B18-578D3F54F810}"/>
    <dgm:cxn modelId="{DFBD17C1-286C-4348-97E0-359C5EB8A91B}" srcId="{06556AEB-D40E-4A8E-BC88-ED8324ADAF4B}" destId="{DE97D6CA-8252-4F30-99C7-9273D55884AB}" srcOrd="0" destOrd="0" parTransId="{AF8AC6AA-95CB-4710-8B69-58FB1E54A427}" sibTransId="{4C18ED12-2439-4A7A-932F-677280F04C2C}"/>
    <dgm:cxn modelId="{32CB75B4-8925-4A8E-947A-4C4F6546A7F6}" srcId="{3D5961D8-1CBD-4C9D-AA25-E9AF184C2A5C}" destId="{E4936F91-EB6C-402F-9EA0-FB5958696ABE}" srcOrd="3" destOrd="0" parTransId="{380DF777-5919-47DE-AE7C-89EF8727FFCB}" sibTransId="{FFE57F1E-54FE-48B4-990D-3C6EF1D6FA8F}"/>
    <dgm:cxn modelId="{A3FA6AAC-396F-4088-8297-9F05743CE943}" type="presOf" srcId="{202A1E47-6E50-4496-9890-57D69F5710A1}" destId="{1CC508AA-877E-4B85-84B0-AE06C93C3BAA}" srcOrd="0" destOrd="4" presId="urn:microsoft.com/office/officeart/2005/8/layout/hList1"/>
    <dgm:cxn modelId="{399F7895-64AA-446A-B3A0-E282F9F40875}" type="presOf" srcId="{2BD1BC94-A140-488A-8531-FB7AB22257F5}" destId="{1B1F684F-D0D1-4C56-99A0-535A07622E9D}" srcOrd="0" destOrd="0" presId="urn:microsoft.com/office/officeart/2005/8/layout/hList1"/>
    <dgm:cxn modelId="{45BB05DA-BCDE-47A8-9E45-A68F04F5DDDC}" srcId="{09FA8857-36DA-4835-A02E-C21B131A92D7}" destId="{872DE376-951C-43C0-A746-36BA6BC05439}" srcOrd="0" destOrd="0" parTransId="{175A47DE-87A9-42DE-9A1D-E66814B1C815}" sibTransId="{015CF975-CFBA-4C34-A32E-21A0AF1CA583}"/>
    <dgm:cxn modelId="{4BE1BDE9-DB15-4FC7-9795-C58A21D3B274}" srcId="{3D5961D8-1CBD-4C9D-AA25-E9AF184C2A5C}" destId="{478565BB-DD7D-4622-8711-1948CF5C6AB2}" srcOrd="0" destOrd="0" parTransId="{1E08CD86-7CAA-46E3-8309-B9B289CDA731}" sibTransId="{3C9739D1-B9BC-4245-8EE5-DFF2E77110DC}"/>
    <dgm:cxn modelId="{82BF367D-B9D4-4CD5-95FB-346A34D3F4E7}" type="presOf" srcId="{DE97D6CA-8252-4F30-99C7-9273D55884AB}" destId="{06E516FF-5A65-412F-BC06-AA2F1FF2AF52}" srcOrd="0" destOrd="0" presId="urn:microsoft.com/office/officeart/2005/8/layout/hList1"/>
    <dgm:cxn modelId="{09C812D6-E595-46AD-82A9-2C24DD90509D}" type="presOf" srcId="{3D5961D8-1CBD-4C9D-AA25-E9AF184C2A5C}" destId="{E308388E-BCC5-4315-8031-92794E54DE20}" srcOrd="0" destOrd="0" presId="urn:microsoft.com/office/officeart/2005/8/layout/hList1"/>
    <dgm:cxn modelId="{29C30E10-24A0-471E-B8B8-ADC48AD736F5}" type="presOf" srcId="{478565BB-DD7D-4622-8711-1948CF5C6AB2}" destId="{1CC508AA-877E-4B85-84B0-AE06C93C3BAA}" srcOrd="0" destOrd="0" presId="urn:microsoft.com/office/officeart/2005/8/layout/hList1"/>
    <dgm:cxn modelId="{FCBB7EAF-BBA5-4D64-BA5A-BB71D90F0AC9}" srcId="{09FA8857-36DA-4835-A02E-C21B131A92D7}" destId="{06556AEB-D40E-4A8E-BC88-ED8324ADAF4B}" srcOrd="2" destOrd="0" parTransId="{1690F93A-A48F-454E-8532-6CF44474C9E8}" sibTransId="{835413B1-5BF8-4C4A-BEA2-4CC5414CC604}"/>
    <dgm:cxn modelId="{C41D9774-3EA9-4705-AA9F-2ACFD517CD36}" type="presOf" srcId="{97E0CD19-0C4C-4037-A342-D0790A8228F9}" destId="{08AB2A91-A6F9-41C7-A388-4FD33DCF0FC5}" srcOrd="0" destOrd="0" presId="urn:microsoft.com/office/officeart/2005/8/layout/hList1"/>
    <dgm:cxn modelId="{8EC405E6-4B49-491F-9238-0331338D2EC5}" srcId="{3D5961D8-1CBD-4C9D-AA25-E9AF184C2A5C}" destId="{202A1E47-6E50-4496-9890-57D69F5710A1}" srcOrd="4" destOrd="0" parTransId="{6E6D5D0F-D4A7-4D34-B17A-6D946CF1428B}" sibTransId="{01B222F1-9E92-4B86-BFD2-8CF54F569434}"/>
    <dgm:cxn modelId="{C2CCBA05-5E0C-4405-8E16-F126D3EEE9BE}" type="presOf" srcId="{51755806-846D-41D7-A95F-EAD56E16B14D}" destId="{1CC508AA-877E-4B85-84B0-AE06C93C3BAA}" srcOrd="0" destOrd="2" presId="urn:microsoft.com/office/officeart/2005/8/layout/hList1"/>
    <dgm:cxn modelId="{6312B610-5086-4E4F-B458-8DA55B1EE383}" type="presOf" srcId="{872DE376-951C-43C0-A746-36BA6BC05439}" destId="{2C91F82C-CAAC-41FE-B598-178CF79134EF}" srcOrd="0" destOrd="0" presId="urn:microsoft.com/office/officeart/2005/8/layout/hList1"/>
    <dgm:cxn modelId="{022FC99A-F720-4A3E-B603-38421D4FBC5F}" type="presOf" srcId="{214D6C5D-04C1-4192-8F8A-D1B42EAAB304}" destId="{1CC508AA-877E-4B85-84B0-AE06C93C3BAA}" srcOrd="0" destOrd="1" presId="urn:microsoft.com/office/officeart/2005/8/layout/hList1"/>
    <dgm:cxn modelId="{A90BCC1F-46C1-420C-8C17-95AB34A28BD8}" srcId="{09FA8857-36DA-4835-A02E-C21B131A92D7}" destId="{3D5961D8-1CBD-4C9D-AA25-E9AF184C2A5C}" srcOrd="3" destOrd="0" parTransId="{E7099C62-B275-44A5-AE20-20005A046B19}" sibTransId="{B7050AB6-D58A-4FE1-B8B7-F374AAFB4D90}"/>
    <dgm:cxn modelId="{BB897D97-080F-4AFB-A361-0AFDFAD67084}" srcId="{872DE376-951C-43C0-A746-36BA6BC05439}" destId="{2BD1BC94-A140-488A-8531-FB7AB22257F5}" srcOrd="0" destOrd="0" parTransId="{198CC949-C9DA-4C9E-9530-E48DFCB433BC}" sibTransId="{5DFF6E6A-10C7-4B83-A4F6-5BB4229BC476}"/>
    <dgm:cxn modelId="{281CE4FE-1D86-45F8-84AB-E6D19409A0A2}" srcId="{3D5961D8-1CBD-4C9D-AA25-E9AF184C2A5C}" destId="{214D6C5D-04C1-4192-8F8A-D1B42EAAB304}" srcOrd="1" destOrd="0" parTransId="{8567D58C-AEBC-4DF0-9F82-208D683F43A4}" sibTransId="{BD83C8E3-2A55-4C95-9769-40959300A8D5}"/>
    <dgm:cxn modelId="{610FA8F9-5B23-46FD-808B-D676931026C2}" srcId="{09FA8857-36DA-4835-A02E-C21B131A92D7}" destId="{76C24CBC-08DC-49B8-986E-E8C11BE89FB8}" srcOrd="1" destOrd="0" parTransId="{D072F1AC-DA8F-408E-BE2D-FEF308530A76}" sibTransId="{FF84B477-14C0-482E-A07C-F7F41620FDDE}"/>
    <dgm:cxn modelId="{F970E738-7A1B-4C24-B6E6-9CE13F0A8E0B}" type="presOf" srcId="{06556AEB-D40E-4A8E-BC88-ED8324ADAF4B}" destId="{C7AC8056-C79D-4DA5-AADF-76BFEBBA6694}" srcOrd="0" destOrd="0" presId="urn:microsoft.com/office/officeart/2005/8/layout/hList1"/>
    <dgm:cxn modelId="{A2290A58-89C6-409A-B5DE-86C863B13792}" type="presParOf" srcId="{AB34F5AB-36D4-42B2-B682-4EA9C37243C1}" destId="{66275B95-9FF0-4A2D-B437-BBC13525E47B}" srcOrd="0" destOrd="0" presId="urn:microsoft.com/office/officeart/2005/8/layout/hList1"/>
    <dgm:cxn modelId="{883BB531-277A-42E2-A907-C487F9DA103F}" type="presParOf" srcId="{66275B95-9FF0-4A2D-B437-BBC13525E47B}" destId="{2C91F82C-CAAC-41FE-B598-178CF79134EF}" srcOrd="0" destOrd="0" presId="urn:microsoft.com/office/officeart/2005/8/layout/hList1"/>
    <dgm:cxn modelId="{FF43816B-05BB-4E63-ABBE-51204893C845}" type="presParOf" srcId="{66275B95-9FF0-4A2D-B437-BBC13525E47B}" destId="{1B1F684F-D0D1-4C56-99A0-535A07622E9D}" srcOrd="1" destOrd="0" presId="urn:microsoft.com/office/officeart/2005/8/layout/hList1"/>
    <dgm:cxn modelId="{C8BA3B89-B452-44B3-A5BF-66DC5F73EFC0}" type="presParOf" srcId="{AB34F5AB-36D4-42B2-B682-4EA9C37243C1}" destId="{7105DD32-98E9-46E7-ACC0-A542E01E3362}" srcOrd="1" destOrd="0" presId="urn:microsoft.com/office/officeart/2005/8/layout/hList1"/>
    <dgm:cxn modelId="{3079599D-4BB9-43DB-81E8-386A7458D76A}" type="presParOf" srcId="{AB34F5AB-36D4-42B2-B682-4EA9C37243C1}" destId="{245A7DD1-0117-44FD-9766-B2737E5FA58F}" srcOrd="2" destOrd="0" presId="urn:microsoft.com/office/officeart/2005/8/layout/hList1"/>
    <dgm:cxn modelId="{61E7DCBB-FC34-41C1-88BE-9F23785760BD}" type="presParOf" srcId="{245A7DD1-0117-44FD-9766-B2737E5FA58F}" destId="{4E3A4A9D-EB9B-470A-8952-2A6E87CEFC2C}" srcOrd="0" destOrd="0" presId="urn:microsoft.com/office/officeart/2005/8/layout/hList1"/>
    <dgm:cxn modelId="{919D9C17-ED88-4F17-AFC4-3654701D0B23}" type="presParOf" srcId="{245A7DD1-0117-44FD-9766-B2737E5FA58F}" destId="{08AB2A91-A6F9-41C7-A388-4FD33DCF0FC5}" srcOrd="1" destOrd="0" presId="urn:microsoft.com/office/officeart/2005/8/layout/hList1"/>
    <dgm:cxn modelId="{DB35ED8E-6292-4B3C-878A-6AD070CC5C23}" type="presParOf" srcId="{AB34F5AB-36D4-42B2-B682-4EA9C37243C1}" destId="{74E99CF2-7331-43A4-8A93-67FED11FD351}" srcOrd="3" destOrd="0" presId="urn:microsoft.com/office/officeart/2005/8/layout/hList1"/>
    <dgm:cxn modelId="{461175FC-8AC2-4364-88B7-5E8DE59B291D}" type="presParOf" srcId="{AB34F5AB-36D4-42B2-B682-4EA9C37243C1}" destId="{26DE0CDF-15BC-4459-BB3D-9DC422EA0DF3}" srcOrd="4" destOrd="0" presId="urn:microsoft.com/office/officeart/2005/8/layout/hList1"/>
    <dgm:cxn modelId="{BCEEB3C5-44D5-453F-8E4B-4056F2FF4CAD}" type="presParOf" srcId="{26DE0CDF-15BC-4459-BB3D-9DC422EA0DF3}" destId="{C7AC8056-C79D-4DA5-AADF-76BFEBBA6694}" srcOrd="0" destOrd="0" presId="urn:microsoft.com/office/officeart/2005/8/layout/hList1"/>
    <dgm:cxn modelId="{3E6B6709-1E6F-487E-A1B5-76E1734A1304}" type="presParOf" srcId="{26DE0CDF-15BC-4459-BB3D-9DC422EA0DF3}" destId="{06E516FF-5A65-412F-BC06-AA2F1FF2AF52}" srcOrd="1" destOrd="0" presId="urn:microsoft.com/office/officeart/2005/8/layout/hList1"/>
    <dgm:cxn modelId="{71B3B111-BF77-4EA7-A1C7-34E1E968C5BD}" type="presParOf" srcId="{AB34F5AB-36D4-42B2-B682-4EA9C37243C1}" destId="{21D98731-574F-4340-BBB6-ADF653DC2D74}" srcOrd="5" destOrd="0" presId="urn:microsoft.com/office/officeart/2005/8/layout/hList1"/>
    <dgm:cxn modelId="{1C2A33D7-AECD-491B-9F99-9B68D4275A98}" type="presParOf" srcId="{AB34F5AB-36D4-42B2-B682-4EA9C37243C1}" destId="{87336C5A-4D7E-407C-A4D5-AC19B9906E47}" srcOrd="6" destOrd="0" presId="urn:microsoft.com/office/officeart/2005/8/layout/hList1"/>
    <dgm:cxn modelId="{90FE45B1-AFDF-4920-A8ED-73F9DAD06726}" type="presParOf" srcId="{87336C5A-4D7E-407C-A4D5-AC19B9906E47}" destId="{E308388E-BCC5-4315-8031-92794E54DE20}" srcOrd="0" destOrd="0" presId="urn:microsoft.com/office/officeart/2005/8/layout/hList1"/>
    <dgm:cxn modelId="{4D9A325D-322E-4FD6-9E27-232DC4FB153E}" type="presParOf" srcId="{87336C5A-4D7E-407C-A4D5-AC19B9906E47}" destId="{1CC508AA-877E-4B85-84B0-AE06C93C3BA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CBCD70-AF33-4CE2-8544-FD7A70598D57}">
      <dsp:nvSpPr>
        <dsp:cNvPr id="0" name=""/>
        <dsp:cNvSpPr/>
      </dsp:nvSpPr>
      <dsp:spPr>
        <a:xfrm>
          <a:off x="0" y="-60592"/>
          <a:ext cx="8717280" cy="755237"/>
        </a:xfrm>
        <a:prstGeom prst="roundRect">
          <a:avLst>
            <a:gd name="adj" fmla="val 10000"/>
          </a:avLst>
        </a:prstGeom>
        <a:solidFill>
          <a:srgbClr val="FF660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1</a:t>
          </a:r>
          <a:r>
            <a:rPr lang="en-US" sz="20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 </a:t>
          </a:r>
          <a:r>
            <a:rPr lang="vi-VN" sz="2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Chăm sóc, bảo vệ và quản lý sức khỏe học sinh trong trường học</a:t>
          </a:r>
          <a:endParaRPr lang="en-US" sz="24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2120" y="-38472"/>
        <a:ext cx="7813957" cy="710997"/>
      </dsp:txXfrm>
    </dsp:sp>
    <dsp:sp modelId="{55E131E0-260B-4C78-9408-BD7225BAB70A}">
      <dsp:nvSpPr>
        <dsp:cNvPr id="0" name=""/>
        <dsp:cNvSpPr/>
      </dsp:nvSpPr>
      <dsp:spPr>
        <a:xfrm>
          <a:off x="650965" y="799538"/>
          <a:ext cx="8717280" cy="755237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4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2.Công tác giáo dục thể chất và hoạt động thể thao trong trường học</a:t>
          </a:r>
          <a:endParaRPr lang="en-US" sz="2400" b="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673085" y="821658"/>
        <a:ext cx="7531170" cy="710997"/>
      </dsp:txXfrm>
    </dsp:sp>
    <dsp:sp modelId="{7F797CA4-E953-4B45-8E6D-F0D3AD42BB46}">
      <dsp:nvSpPr>
        <dsp:cNvPr id="0" name=""/>
        <dsp:cNvSpPr/>
      </dsp:nvSpPr>
      <dsp:spPr>
        <a:xfrm>
          <a:off x="1301931" y="1659669"/>
          <a:ext cx="8717280" cy="755237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3. </a:t>
          </a:r>
          <a:r>
            <a:rPr lang="vi-VN" sz="24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Tổ chức bữa ăn học đường, đảm bảo dinh dưỡng hợp lý trong trường học</a:t>
          </a:r>
          <a:endParaRPr lang="en-US" sz="2400" b="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324051" y="1681789"/>
        <a:ext cx="7531170" cy="710997"/>
      </dsp:txXfrm>
    </dsp:sp>
    <dsp:sp modelId="{2DFC6EDC-C1EF-4C23-91E0-741FFBFE7F36}">
      <dsp:nvSpPr>
        <dsp:cNvPr id="0" name=""/>
        <dsp:cNvSpPr/>
      </dsp:nvSpPr>
      <dsp:spPr>
        <a:xfrm>
          <a:off x="1952897" y="2519800"/>
          <a:ext cx="8717280" cy="755237"/>
        </a:xfrm>
        <a:prstGeom prst="roundRect">
          <a:avLst>
            <a:gd name="adj" fmla="val 10000"/>
          </a:avLst>
        </a:prstGeom>
        <a:solidFill>
          <a:srgbClr val="00B05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4</a:t>
          </a:r>
          <a:r>
            <a:rPr lang="vi-VN" sz="24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 </a:t>
          </a:r>
          <a:r>
            <a:rPr lang="vi-VN" sz="24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Tuyên truyền giáo dục sức khỏe học đường trong trường học</a:t>
          </a:r>
          <a:endParaRPr lang="en-US" sz="2400" b="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975017" y="2541920"/>
        <a:ext cx="7531170" cy="710997"/>
      </dsp:txXfrm>
    </dsp:sp>
    <dsp:sp modelId="{EDEEF47A-76A3-4A71-A4C5-C757725899A2}">
      <dsp:nvSpPr>
        <dsp:cNvPr id="0" name=""/>
        <dsp:cNvSpPr/>
      </dsp:nvSpPr>
      <dsp:spPr>
        <a:xfrm>
          <a:off x="2603862" y="3258746"/>
          <a:ext cx="8717280" cy="997607"/>
        </a:xfrm>
        <a:prstGeom prst="roundRect">
          <a:avLst>
            <a:gd name="adj" fmla="val 10000"/>
          </a:avLst>
        </a:prstGeom>
        <a:solidFill>
          <a:schemeClr val="accent6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000" b="1" kern="1200" dirty="0" smtClean="0">
              <a:solidFill>
                <a:schemeClr val="tx1"/>
              </a:solidFill>
            </a:rPr>
            <a:t>5</a:t>
          </a:r>
          <a:r>
            <a:rPr lang="vi-VN" sz="2000" b="0" kern="1200" dirty="0" smtClean="0">
              <a:solidFill>
                <a:schemeClr val="tx1"/>
              </a:solidFill>
            </a:rPr>
            <a:t>. </a:t>
          </a:r>
          <a:r>
            <a:rPr lang="vi-VN" sz="22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Ứng dụng công nghệ thông tin vào chăm sóc, bảo vệ, quản lý sức khỏe học sinh và th</a:t>
          </a:r>
          <a:r>
            <a:rPr lang="en-US" sz="2200" b="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ống</a:t>
          </a:r>
          <a:r>
            <a:rPr lang="en-US" sz="22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vi-VN" sz="22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k</a:t>
          </a:r>
          <a:r>
            <a:rPr lang="en-US" sz="22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ê</a:t>
          </a:r>
          <a:r>
            <a:rPr lang="vi-VN" sz="22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, báo cáo</a:t>
          </a:r>
          <a:r>
            <a:rPr lang="en-US" sz="22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vi-VN" sz="22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trong trường học</a:t>
          </a:r>
          <a:endParaRPr lang="en-US" sz="2200" b="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633081" y="3287965"/>
        <a:ext cx="7516972" cy="939169"/>
      </dsp:txXfrm>
    </dsp:sp>
    <dsp:sp modelId="{E1F97ED6-41F4-45F7-A4FD-68A13ED60497}">
      <dsp:nvSpPr>
        <dsp:cNvPr id="0" name=""/>
        <dsp:cNvSpPr/>
      </dsp:nvSpPr>
      <dsp:spPr>
        <a:xfrm>
          <a:off x="8226375" y="491150"/>
          <a:ext cx="490904" cy="49090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8336828" y="491150"/>
        <a:ext cx="269998" cy="369405"/>
      </dsp:txXfrm>
    </dsp:sp>
    <dsp:sp modelId="{A5E781D3-AC87-4E49-A674-D8463FF9DE11}">
      <dsp:nvSpPr>
        <dsp:cNvPr id="0" name=""/>
        <dsp:cNvSpPr/>
      </dsp:nvSpPr>
      <dsp:spPr>
        <a:xfrm>
          <a:off x="8877341" y="1351281"/>
          <a:ext cx="490904" cy="49090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8987794" y="1351281"/>
        <a:ext cx="269998" cy="369405"/>
      </dsp:txXfrm>
    </dsp:sp>
    <dsp:sp modelId="{2F0779BF-1749-420F-B0AE-BEBBDD7E8CC1}">
      <dsp:nvSpPr>
        <dsp:cNvPr id="0" name=""/>
        <dsp:cNvSpPr/>
      </dsp:nvSpPr>
      <dsp:spPr>
        <a:xfrm>
          <a:off x="9528307" y="2198825"/>
          <a:ext cx="490904" cy="49090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9638760" y="2198825"/>
        <a:ext cx="269998" cy="369405"/>
      </dsp:txXfrm>
    </dsp:sp>
    <dsp:sp modelId="{9D87DAFA-2CE3-45F8-9400-975B10329A38}">
      <dsp:nvSpPr>
        <dsp:cNvPr id="0" name=""/>
        <dsp:cNvSpPr/>
      </dsp:nvSpPr>
      <dsp:spPr>
        <a:xfrm>
          <a:off x="10179273" y="3067347"/>
          <a:ext cx="490904" cy="49090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10289726" y="3067347"/>
        <a:ext cx="269998" cy="3694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1E5729-A02E-4395-870B-FA0909E8CE77}">
      <dsp:nvSpPr>
        <dsp:cNvPr id="0" name=""/>
        <dsp:cNvSpPr/>
      </dsp:nvSpPr>
      <dsp:spPr>
        <a:xfrm>
          <a:off x="0" y="1764427"/>
          <a:ext cx="9363050" cy="910469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BC4521-6F76-4580-B90A-5516F7C8A86A}">
      <dsp:nvSpPr>
        <dsp:cNvPr id="0" name=""/>
        <dsp:cNvSpPr/>
      </dsp:nvSpPr>
      <dsp:spPr>
        <a:xfrm>
          <a:off x="9317" y="0"/>
          <a:ext cx="2345904" cy="17757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b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1</a:t>
          </a:r>
          <a:r>
            <a:rPr lang="en-US" sz="2800" kern="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. </a:t>
          </a:r>
          <a:r>
            <a:rPr lang="en-US" sz="2800" kern="1200" dirty="0" err="1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Xây</a:t>
          </a:r>
          <a:r>
            <a:rPr lang="en-US" sz="2800" kern="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solidFill>
                <a:srgbClr val="0070C0"/>
              </a:solidFill>
              <a:latin typeface="Arial" pitchFamily="34" charset="0"/>
              <a:cs typeface="Arial" pitchFamily="34" charset="0"/>
            </a:rPr>
            <a:t>dựng</a:t>
          </a:r>
          <a:r>
            <a:rPr lang="en-US" sz="2800" kern="1200" dirty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solidFill>
                <a:srgbClr val="0070C0"/>
              </a:solidFill>
              <a:latin typeface="Arial" pitchFamily="34" charset="0"/>
              <a:cs typeface="Arial" pitchFamily="34" charset="0"/>
            </a:rPr>
            <a:t>kế</a:t>
          </a:r>
          <a:r>
            <a:rPr lang="en-US" sz="2800" kern="1200" dirty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solidFill>
                <a:srgbClr val="0070C0"/>
              </a:solidFill>
              <a:latin typeface="Arial" pitchFamily="34" charset="0"/>
              <a:cs typeface="Arial" pitchFamily="34" charset="0"/>
            </a:rPr>
            <a:t>hoạch</a:t>
          </a:r>
          <a:r>
            <a:rPr lang="en-US" sz="2800" kern="1200" dirty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solidFill>
                <a:srgbClr val="0070C0"/>
              </a:solidFill>
              <a:latin typeface="Arial" pitchFamily="34" charset="0"/>
              <a:cs typeface="Arial" pitchFamily="34" charset="0"/>
            </a:rPr>
            <a:t>hoạt</a:t>
          </a:r>
          <a:r>
            <a:rPr lang="en-US" sz="2800" kern="1200" dirty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solidFill>
                <a:srgbClr val="0070C0"/>
              </a:solidFill>
              <a:latin typeface="Arial" pitchFamily="34" charset="0"/>
              <a:cs typeface="Arial" pitchFamily="34" charset="0"/>
            </a:rPr>
            <a:t>động</a:t>
          </a:r>
          <a:endParaRPr lang="en-US" sz="2800" kern="1200" dirty="0">
            <a:solidFill>
              <a:srgbClr val="0070C0"/>
            </a:solidFill>
            <a:latin typeface="Arial" pitchFamily="34" charset="0"/>
            <a:cs typeface="Arial" pitchFamily="34" charset="0"/>
          </a:endParaRPr>
        </a:p>
      </dsp:txBody>
      <dsp:txXfrm>
        <a:off x="9317" y="0"/>
        <a:ext cx="2345904" cy="1775729"/>
      </dsp:txXfrm>
    </dsp:sp>
    <dsp:sp modelId="{5724991C-EB6A-4769-A2A3-5AC7BB3FFF02}">
      <dsp:nvSpPr>
        <dsp:cNvPr id="0" name=""/>
        <dsp:cNvSpPr/>
      </dsp:nvSpPr>
      <dsp:spPr>
        <a:xfrm>
          <a:off x="976828" y="1997695"/>
          <a:ext cx="410881" cy="443932"/>
        </a:xfrm>
        <a:prstGeom prst="ellipse">
          <a:avLst/>
        </a:prstGeom>
        <a:solidFill>
          <a:srgbClr val="FFFF0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FD534A-C3C2-4E7D-89F0-F36014687B16}">
      <dsp:nvSpPr>
        <dsp:cNvPr id="0" name=""/>
        <dsp:cNvSpPr/>
      </dsp:nvSpPr>
      <dsp:spPr>
        <a:xfrm>
          <a:off x="2424485" y="2663594"/>
          <a:ext cx="2644500" cy="17757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t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2</a:t>
          </a:r>
          <a:r>
            <a:rPr lang="en-US" sz="2800" kern="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. </a:t>
          </a:r>
          <a:r>
            <a:rPr lang="en-US" sz="2800" kern="1200" dirty="0" err="1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Đảm</a:t>
          </a:r>
          <a:r>
            <a:rPr lang="en-US" sz="2800" kern="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solidFill>
                <a:srgbClr val="0070C0"/>
              </a:solidFill>
              <a:latin typeface="Arial" pitchFamily="34" charset="0"/>
              <a:cs typeface="Arial" pitchFamily="34" charset="0"/>
            </a:rPr>
            <a:t>bảo</a:t>
          </a:r>
          <a:r>
            <a:rPr lang="en-US" sz="2800" kern="1200" dirty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solidFill>
                <a:srgbClr val="0070C0"/>
              </a:solidFill>
              <a:latin typeface="Arial" pitchFamily="34" charset="0"/>
              <a:cs typeface="Arial" pitchFamily="34" charset="0"/>
            </a:rPr>
            <a:t>các</a:t>
          </a:r>
          <a:r>
            <a:rPr lang="en-US" sz="2800" kern="1200" dirty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solidFill>
                <a:srgbClr val="0070C0"/>
              </a:solidFill>
              <a:latin typeface="Arial" pitchFamily="34" charset="0"/>
              <a:cs typeface="Arial" pitchFamily="34" charset="0"/>
            </a:rPr>
            <a:t>điều</a:t>
          </a:r>
          <a:r>
            <a:rPr lang="en-US" sz="2800" kern="1200" dirty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solidFill>
                <a:srgbClr val="0070C0"/>
              </a:solidFill>
              <a:latin typeface="Arial" pitchFamily="34" charset="0"/>
              <a:cs typeface="Arial" pitchFamily="34" charset="0"/>
            </a:rPr>
            <a:t>kiện</a:t>
          </a:r>
          <a:r>
            <a:rPr lang="en-US" sz="2800" kern="1200" dirty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solidFill>
                <a:srgbClr val="0070C0"/>
              </a:solidFill>
              <a:latin typeface="Arial" pitchFamily="34" charset="0"/>
              <a:cs typeface="Arial" pitchFamily="34" charset="0"/>
            </a:rPr>
            <a:t>về</a:t>
          </a:r>
          <a:r>
            <a:rPr lang="en-US" sz="2800" kern="1200" dirty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solidFill>
                <a:srgbClr val="0070C0"/>
              </a:solidFill>
              <a:latin typeface="Arial" pitchFamily="34" charset="0"/>
              <a:cs typeface="Arial" pitchFamily="34" charset="0"/>
            </a:rPr>
            <a:t>cơ</a:t>
          </a:r>
          <a:r>
            <a:rPr lang="en-US" sz="2800" kern="1200" dirty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solidFill>
                <a:srgbClr val="0070C0"/>
              </a:solidFill>
              <a:latin typeface="Arial" pitchFamily="34" charset="0"/>
              <a:cs typeface="Arial" pitchFamily="34" charset="0"/>
            </a:rPr>
            <a:t>sở</a:t>
          </a:r>
          <a:r>
            <a:rPr lang="en-US" sz="2800" kern="1200" dirty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solidFill>
                <a:srgbClr val="0070C0"/>
              </a:solidFill>
              <a:latin typeface="Arial" pitchFamily="34" charset="0"/>
              <a:cs typeface="Arial" pitchFamily="34" charset="0"/>
            </a:rPr>
            <a:t>vật</a:t>
          </a:r>
          <a:r>
            <a:rPr lang="en-US" sz="2800" kern="1200" dirty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solidFill>
                <a:srgbClr val="0070C0"/>
              </a:solidFill>
              <a:latin typeface="Arial" pitchFamily="34" charset="0"/>
              <a:cs typeface="Arial" pitchFamily="34" charset="0"/>
            </a:rPr>
            <a:t>chất</a:t>
          </a:r>
          <a:endParaRPr lang="en-US" sz="2800" kern="1200" dirty="0">
            <a:solidFill>
              <a:srgbClr val="0070C0"/>
            </a:solidFill>
            <a:latin typeface="Arial" pitchFamily="34" charset="0"/>
            <a:cs typeface="Arial" pitchFamily="34" charset="0"/>
          </a:endParaRPr>
        </a:p>
      </dsp:txBody>
      <dsp:txXfrm>
        <a:off x="2424485" y="2663594"/>
        <a:ext cx="2644500" cy="1775729"/>
      </dsp:txXfrm>
    </dsp:sp>
    <dsp:sp modelId="{86B16990-B92E-4EB9-AB69-F5B3D7F744D9}">
      <dsp:nvSpPr>
        <dsp:cNvPr id="0" name=""/>
        <dsp:cNvSpPr/>
      </dsp:nvSpPr>
      <dsp:spPr>
        <a:xfrm>
          <a:off x="3524770" y="1997695"/>
          <a:ext cx="443932" cy="443932"/>
        </a:xfrm>
        <a:prstGeom prst="ellipse">
          <a:avLst/>
        </a:prstGeom>
        <a:solidFill>
          <a:srgbClr val="FFFF0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077269-1554-4B5D-8342-41983B8CA52A}">
      <dsp:nvSpPr>
        <dsp:cNvPr id="0" name=""/>
        <dsp:cNvSpPr/>
      </dsp:nvSpPr>
      <dsp:spPr>
        <a:xfrm>
          <a:off x="5138250" y="-100475"/>
          <a:ext cx="3279177" cy="21776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b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>
              <a:latin typeface="Arial" pitchFamily="34" charset="0"/>
              <a:cs typeface="Arial" pitchFamily="34" charset="0"/>
            </a:rPr>
            <a:t>3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.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Bảo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đảm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các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điều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kiện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về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cấp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thoát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nước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,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vệ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sinh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môi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trường</a:t>
          </a:r>
          <a:endParaRPr lang="en-US" sz="2800" kern="1200" dirty="0">
            <a:latin typeface="Arial" pitchFamily="34" charset="0"/>
            <a:cs typeface="Arial" pitchFamily="34" charset="0"/>
          </a:endParaRPr>
        </a:p>
      </dsp:txBody>
      <dsp:txXfrm>
        <a:off x="5138250" y="-100475"/>
        <a:ext cx="3279177" cy="2177630"/>
      </dsp:txXfrm>
    </dsp:sp>
    <dsp:sp modelId="{B9D1ADD3-62BE-4DB7-944D-6E05C6D8670A}">
      <dsp:nvSpPr>
        <dsp:cNvPr id="0" name=""/>
        <dsp:cNvSpPr/>
      </dsp:nvSpPr>
      <dsp:spPr>
        <a:xfrm>
          <a:off x="6555872" y="2098171"/>
          <a:ext cx="443932" cy="443932"/>
        </a:xfrm>
        <a:prstGeom prst="ellipse">
          <a:avLst/>
        </a:prstGeom>
        <a:solidFill>
          <a:srgbClr val="FFFF0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1E5729-A02E-4395-870B-FA0909E8CE77}">
      <dsp:nvSpPr>
        <dsp:cNvPr id="0" name=""/>
        <dsp:cNvSpPr/>
      </dsp:nvSpPr>
      <dsp:spPr>
        <a:xfrm>
          <a:off x="0" y="2352727"/>
          <a:ext cx="9449467" cy="1160064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BC4521-6F76-4580-B90A-5516F7C8A86A}">
      <dsp:nvSpPr>
        <dsp:cNvPr id="0" name=""/>
        <dsp:cNvSpPr/>
      </dsp:nvSpPr>
      <dsp:spPr>
        <a:xfrm flipH="1">
          <a:off x="0" y="1464663"/>
          <a:ext cx="1618435" cy="424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latin typeface="Arial" pitchFamily="34" charset="0"/>
              <a:cs typeface="Arial" pitchFamily="34" charset="0"/>
            </a:rPr>
            <a:t>4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.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Bảo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đảm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các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điều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kiện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ATTP</a:t>
          </a:r>
        </a:p>
      </dsp:txBody>
      <dsp:txXfrm>
        <a:off x="0" y="1464663"/>
        <a:ext cx="1618435" cy="424562"/>
      </dsp:txXfrm>
    </dsp:sp>
    <dsp:sp modelId="{5724991C-EB6A-4769-A2A3-5AC7BB3FFF02}">
      <dsp:nvSpPr>
        <dsp:cNvPr id="0" name=""/>
        <dsp:cNvSpPr/>
      </dsp:nvSpPr>
      <dsp:spPr>
        <a:xfrm>
          <a:off x="541166" y="2170101"/>
          <a:ext cx="545799" cy="589703"/>
        </a:xfrm>
        <a:prstGeom prst="ellipse">
          <a:avLst/>
        </a:prstGeom>
        <a:solidFill>
          <a:srgbClr val="FFFF0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FD534A-C3C2-4E7D-89F0-F36014687B16}">
      <dsp:nvSpPr>
        <dsp:cNvPr id="0" name=""/>
        <dsp:cNvSpPr/>
      </dsp:nvSpPr>
      <dsp:spPr>
        <a:xfrm>
          <a:off x="1660257" y="3111049"/>
          <a:ext cx="3629164" cy="2928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latin typeface="Arial" pitchFamily="34" charset="0"/>
              <a:cs typeface="Arial" pitchFamily="34" charset="0"/>
            </a:rPr>
            <a:t>5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.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Bảo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đảm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môi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trường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thực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thi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chính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sách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và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xây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dựng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các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mối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quan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hệ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trong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trường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học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,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liên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kết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cộng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đồng</a:t>
          </a:r>
          <a:endParaRPr lang="en-US" sz="2400" kern="1200" dirty="0">
            <a:latin typeface="Arial" pitchFamily="34" charset="0"/>
            <a:cs typeface="Arial" pitchFamily="34" charset="0"/>
          </a:endParaRPr>
        </a:p>
      </dsp:txBody>
      <dsp:txXfrm>
        <a:off x="1660257" y="3111049"/>
        <a:ext cx="3629164" cy="2928371"/>
      </dsp:txXfrm>
    </dsp:sp>
    <dsp:sp modelId="{86B16990-B92E-4EB9-AB69-F5B3D7F744D9}">
      <dsp:nvSpPr>
        <dsp:cNvPr id="0" name=""/>
        <dsp:cNvSpPr/>
      </dsp:nvSpPr>
      <dsp:spPr>
        <a:xfrm>
          <a:off x="3229145" y="2746990"/>
          <a:ext cx="589703" cy="472588"/>
        </a:xfrm>
        <a:prstGeom prst="ellipse">
          <a:avLst/>
        </a:prstGeom>
        <a:solidFill>
          <a:srgbClr val="FFFF0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077269-1554-4B5D-8342-41983B8CA52A}">
      <dsp:nvSpPr>
        <dsp:cNvPr id="0" name=""/>
        <dsp:cNvSpPr/>
      </dsp:nvSpPr>
      <dsp:spPr>
        <a:xfrm>
          <a:off x="5326395" y="-138827"/>
          <a:ext cx="3173276" cy="2914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latin typeface="Arial" pitchFamily="34" charset="0"/>
              <a:cs typeface="Arial" pitchFamily="34" charset="0"/>
            </a:rPr>
            <a:t>6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.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Bảo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đảm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các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điều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kiện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về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chăm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sóc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sức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khỏe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cho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học</a:t>
          </a:r>
          <a:r>
            <a:rPr lang="en-US" sz="2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>
              <a:latin typeface="Arial" pitchFamily="34" charset="0"/>
              <a:cs typeface="Arial" pitchFamily="34" charset="0"/>
            </a:rPr>
            <a:t>sinh</a:t>
          </a:r>
          <a:endParaRPr lang="en-US" sz="2400" kern="1200" dirty="0">
            <a:latin typeface="Arial" pitchFamily="34" charset="0"/>
            <a:cs typeface="Arial" pitchFamily="34" charset="0"/>
          </a:endParaRPr>
        </a:p>
      </dsp:txBody>
      <dsp:txXfrm>
        <a:off x="5326395" y="-138827"/>
        <a:ext cx="3173276" cy="2914124"/>
      </dsp:txXfrm>
    </dsp:sp>
    <dsp:sp modelId="{B9D1ADD3-62BE-4DB7-944D-6E05C6D8670A}">
      <dsp:nvSpPr>
        <dsp:cNvPr id="0" name=""/>
        <dsp:cNvSpPr/>
      </dsp:nvSpPr>
      <dsp:spPr>
        <a:xfrm flipV="1">
          <a:off x="6728793" y="2678744"/>
          <a:ext cx="589703" cy="554061"/>
        </a:xfrm>
        <a:prstGeom prst="ellipse">
          <a:avLst/>
        </a:prstGeom>
        <a:solidFill>
          <a:srgbClr val="FFFF0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1E5729-A02E-4395-870B-FA0909E8CE77}">
      <dsp:nvSpPr>
        <dsp:cNvPr id="0" name=""/>
        <dsp:cNvSpPr/>
      </dsp:nvSpPr>
      <dsp:spPr>
        <a:xfrm>
          <a:off x="0" y="1764427"/>
          <a:ext cx="9363050" cy="910469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BC4521-6F76-4580-B90A-5516F7C8A86A}">
      <dsp:nvSpPr>
        <dsp:cNvPr id="0" name=""/>
        <dsp:cNvSpPr/>
      </dsp:nvSpPr>
      <dsp:spPr>
        <a:xfrm>
          <a:off x="9488" y="-100390"/>
          <a:ext cx="2741402" cy="21772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b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Arial" pitchFamily="34" charset="0"/>
              <a:cs typeface="Arial" pitchFamily="34" charset="0"/>
            </a:rPr>
            <a:t>7.Quản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lý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,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bảo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vệ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,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chăm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sóc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sức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khỏe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học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sinh</a:t>
          </a:r>
          <a:endParaRPr lang="en-US" sz="2800" kern="1200" dirty="0">
            <a:latin typeface="Arial" pitchFamily="34" charset="0"/>
            <a:cs typeface="Arial" pitchFamily="34" charset="0"/>
          </a:endParaRPr>
        </a:p>
      </dsp:txBody>
      <dsp:txXfrm>
        <a:off x="9488" y="-100390"/>
        <a:ext cx="2741402" cy="2177293"/>
      </dsp:txXfrm>
    </dsp:sp>
    <dsp:sp modelId="{5724991C-EB6A-4769-A2A3-5AC7BB3FFF02}">
      <dsp:nvSpPr>
        <dsp:cNvPr id="0" name=""/>
        <dsp:cNvSpPr/>
      </dsp:nvSpPr>
      <dsp:spPr>
        <a:xfrm>
          <a:off x="1174748" y="2098086"/>
          <a:ext cx="410881" cy="443932"/>
        </a:xfrm>
        <a:prstGeom prst="ellipse">
          <a:avLst/>
        </a:prstGeom>
        <a:solidFill>
          <a:srgbClr val="FFFF0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FD534A-C3C2-4E7D-89F0-F36014687B16}">
      <dsp:nvSpPr>
        <dsp:cNvPr id="0" name=""/>
        <dsp:cNvSpPr/>
      </dsp:nvSpPr>
      <dsp:spPr>
        <a:xfrm>
          <a:off x="2820770" y="2663594"/>
          <a:ext cx="2668042" cy="17757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>
              <a:latin typeface="Arial" pitchFamily="34" charset="0"/>
              <a:cs typeface="Arial" pitchFamily="34" charset="0"/>
            </a:rPr>
            <a:t>8.Truyền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thông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,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giáo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dục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sức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khỏe</a:t>
          </a:r>
          <a:endParaRPr lang="en-US" sz="2800" kern="1200" dirty="0">
            <a:latin typeface="Arial" pitchFamily="34" charset="0"/>
            <a:cs typeface="Arial" pitchFamily="34" charset="0"/>
          </a:endParaRPr>
        </a:p>
      </dsp:txBody>
      <dsp:txXfrm>
        <a:off x="2820770" y="2663594"/>
        <a:ext cx="2668042" cy="1775729"/>
      </dsp:txXfrm>
    </dsp:sp>
    <dsp:sp modelId="{86B16990-B92E-4EB9-AB69-F5B3D7F744D9}">
      <dsp:nvSpPr>
        <dsp:cNvPr id="0" name=""/>
        <dsp:cNvSpPr/>
      </dsp:nvSpPr>
      <dsp:spPr>
        <a:xfrm>
          <a:off x="3932825" y="1997695"/>
          <a:ext cx="443932" cy="443932"/>
        </a:xfrm>
        <a:prstGeom prst="ellipse">
          <a:avLst/>
        </a:prstGeom>
        <a:solidFill>
          <a:srgbClr val="FFFF0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077269-1554-4B5D-8342-41983B8CA52A}">
      <dsp:nvSpPr>
        <dsp:cNvPr id="0" name=""/>
        <dsp:cNvSpPr/>
      </dsp:nvSpPr>
      <dsp:spPr>
        <a:xfrm>
          <a:off x="5558693" y="-100475"/>
          <a:ext cx="2858563" cy="21776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b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>
              <a:latin typeface="Arial" pitchFamily="34" charset="0"/>
              <a:cs typeface="Arial" pitchFamily="34" charset="0"/>
            </a:rPr>
            <a:t>9.Thống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kê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báo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cáo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và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đánh</a:t>
          </a:r>
          <a:r>
            <a:rPr lang="en-US" sz="28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>
              <a:latin typeface="Arial" pitchFamily="34" charset="0"/>
              <a:cs typeface="Arial" pitchFamily="34" charset="0"/>
            </a:rPr>
            <a:t>giá</a:t>
          </a:r>
          <a:endParaRPr lang="en-US" sz="2800" kern="1200" dirty="0">
            <a:latin typeface="Arial" pitchFamily="34" charset="0"/>
            <a:cs typeface="Arial" pitchFamily="34" charset="0"/>
          </a:endParaRPr>
        </a:p>
      </dsp:txBody>
      <dsp:txXfrm>
        <a:off x="5558693" y="-100475"/>
        <a:ext cx="2858563" cy="2177630"/>
      </dsp:txXfrm>
    </dsp:sp>
    <dsp:sp modelId="{B9D1ADD3-62BE-4DB7-944D-6E05C6D8670A}">
      <dsp:nvSpPr>
        <dsp:cNvPr id="0" name=""/>
        <dsp:cNvSpPr/>
      </dsp:nvSpPr>
      <dsp:spPr>
        <a:xfrm>
          <a:off x="6766008" y="2098171"/>
          <a:ext cx="443932" cy="443932"/>
        </a:xfrm>
        <a:prstGeom prst="ellipse">
          <a:avLst/>
        </a:prstGeom>
        <a:solidFill>
          <a:srgbClr val="FFFF0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91F82C-CAAC-41FE-B598-178CF79134EF}">
      <dsp:nvSpPr>
        <dsp:cNvPr id="0" name=""/>
        <dsp:cNvSpPr/>
      </dsp:nvSpPr>
      <dsp:spPr>
        <a:xfrm>
          <a:off x="3907" y="544315"/>
          <a:ext cx="2349363" cy="8979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err="1" smtClean="0">
              <a:latin typeface="Arial" pitchFamily="34" charset="0"/>
              <a:cs typeface="Arial" pitchFamily="34" charset="0"/>
            </a:rPr>
            <a:t>Trưởng</a:t>
          </a:r>
          <a:r>
            <a:rPr lang="en-US" sz="2600" b="1" kern="1200" dirty="0" smtClean="0">
              <a:latin typeface="Arial" pitchFamily="34" charset="0"/>
              <a:cs typeface="Arial" pitchFamily="34" charset="0"/>
            </a:rPr>
            <a:t> ban</a:t>
          </a:r>
          <a:endParaRPr lang="en-US" sz="2600" b="1" kern="1200" dirty="0">
            <a:latin typeface="Arial" pitchFamily="34" charset="0"/>
            <a:cs typeface="Arial" pitchFamily="34" charset="0"/>
          </a:endParaRPr>
        </a:p>
      </dsp:txBody>
      <dsp:txXfrm>
        <a:off x="3907" y="544315"/>
        <a:ext cx="2349363" cy="897976"/>
      </dsp:txXfrm>
    </dsp:sp>
    <dsp:sp modelId="{1B1F684F-D0D1-4C56-99A0-535A07622E9D}">
      <dsp:nvSpPr>
        <dsp:cNvPr id="0" name=""/>
        <dsp:cNvSpPr/>
      </dsp:nvSpPr>
      <dsp:spPr>
        <a:xfrm>
          <a:off x="3907" y="1442291"/>
          <a:ext cx="2349363" cy="26518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Arial" pitchFamily="34" charset="0"/>
              <a:cs typeface="Arial" pitchFamily="34" charset="0"/>
            </a:rPr>
            <a:t>Đại</a:t>
          </a:r>
          <a:r>
            <a:rPr lang="en-US" sz="26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600" kern="1200" dirty="0" err="1" smtClean="0">
              <a:latin typeface="Arial" pitchFamily="34" charset="0"/>
              <a:cs typeface="Arial" pitchFamily="34" charset="0"/>
            </a:rPr>
            <a:t>diện</a:t>
          </a:r>
          <a:r>
            <a:rPr lang="en-US" sz="2600" kern="1200" dirty="0" smtClean="0">
              <a:latin typeface="Arial" pitchFamily="34" charset="0"/>
              <a:cs typeface="Arial" pitchFamily="34" charset="0"/>
            </a:rPr>
            <a:t> Ban </a:t>
          </a:r>
          <a:r>
            <a:rPr lang="en-US" sz="2600" kern="1200" dirty="0" err="1" smtClean="0">
              <a:latin typeface="Arial" pitchFamily="34" charset="0"/>
              <a:cs typeface="Arial" pitchFamily="34" charset="0"/>
            </a:rPr>
            <a:t>giám</a:t>
          </a:r>
          <a:r>
            <a:rPr lang="en-US" sz="26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600" kern="1200" dirty="0" err="1" smtClean="0">
              <a:latin typeface="Arial" pitchFamily="34" charset="0"/>
              <a:cs typeface="Arial" pitchFamily="34" charset="0"/>
            </a:rPr>
            <a:t>hiệu</a:t>
          </a:r>
          <a:endParaRPr lang="en-US" sz="2600" kern="1200" dirty="0">
            <a:latin typeface="Arial" pitchFamily="34" charset="0"/>
            <a:cs typeface="Arial" pitchFamily="34" charset="0"/>
          </a:endParaRPr>
        </a:p>
      </dsp:txBody>
      <dsp:txXfrm>
        <a:off x="3907" y="1442291"/>
        <a:ext cx="2349363" cy="2651841"/>
      </dsp:txXfrm>
    </dsp:sp>
    <dsp:sp modelId="{4E3A4A9D-EB9B-470A-8952-2A6E87CEFC2C}">
      <dsp:nvSpPr>
        <dsp:cNvPr id="0" name=""/>
        <dsp:cNvSpPr/>
      </dsp:nvSpPr>
      <dsp:spPr>
        <a:xfrm>
          <a:off x="2682181" y="544315"/>
          <a:ext cx="2349363" cy="8979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err="1" smtClean="0">
              <a:latin typeface="Arial" pitchFamily="34" charset="0"/>
              <a:cs typeface="Arial" pitchFamily="34" charset="0"/>
            </a:rPr>
            <a:t>Phó</a:t>
          </a:r>
          <a:r>
            <a:rPr lang="en-US" sz="26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600" b="1" kern="1200" dirty="0" err="1" smtClean="0">
              <a:latin typeface="Arial" pitchFamily="34" charset="0"/>
              <a:cs typeface="Arial" pitchFamily="34" charset="0"/>
            </a:rPr>
            <a:t>trưởng</a:t>
          </a:r>
          <a:r>
            <a:rPr lang="en-US" sz="2600" b="1" kern="1200" dirty="0" smtClean="0">
              <a:latin typeface="Arial" pitchFamily="34" charset="0"/>
              <a:cs typeface="Arial" pitchFamily="34" charset="0"/>
            </a:rPr>
            <a:t> ban</a:t>
          </a:r>
          <a:endParaRPr lang="en-US" sz="2600" b="1" kern="1200" dirty="0">
            <a:latin typeface="Arial" pitchFamily="34" charset="0"/>
            <a:cs typeface="Arial" pitchFamily="34" charset="0"/>
          </a:endParaRPr>
        </a:p>
      </dsp:txBody>
      <dsp:txXfrm>
        <a:off x="2682181" y="544315"/>
        <a:ext cx="2349363" cy="897976"/>
      </dsp:txXfrm>
    </dsp:sp>
    <dsp:sp modelId="{08AB2A91-A6F9-41C7-A388-4FD33DCF0FC5}">
      <dsp:nvSpPr>
        <dsp:cNvPr id="0" name=""/>
        <dsp:cNvSpPr/>
      </dsp:nvSpPr>
      <dsp:spPr>
        <a:xfrm>
          <a:off x="2682181" y="1442291"/>
          <a:ext cx="2349363" cy="26518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just" defTabSz="11557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Arial" pitchFamily="34" charset="0"/>
              <a:cs typeface="Arial" pitchFamily="34" charset="0"/>
            </a:rPr>
            <a:t>Trạm</a:t>
          </a:r>
          <a:r>
            <a:rPr lang="en-US" sz="26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600" kern="1200" dirty="0" err="1" smtClean="0">
              <a:latin typeface="Arial" pitchFamily="34" charset="0"/>
              <a:cs typeface="Arial" pitchFamily="34" charset="0"/>
            </a:rPr>
            <a:t>trưởng</a:t>
          </a:r>
          <a:r>
            <a:rPr lang="en-US" sz="26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600" kern="1200" dirty="0" err="1" smtClean="0">
              <a:latin typeface="Arial" pitchFamily="34" charset="0"/>
              <a:cs typeface="Arial" pitchFamily="34" charset="0"/>
            </a:rPr>
            <a:t>Trạm</a:t>
          </a:r>
          <a:r>
            <a:rPr lang="en-US" sz="2600" kern="1200" dirty="0" smtClean="0">
              <a:latin typeface="Arial" pitchFamily="34" charset="0"/>
              <a:cs typeface="Arial" pitchFamily="34" charset="0"/>
            </a:rPr>
            <a:t> Y </a:t>
          </a:r>
          <a:r>
            <a:rPr lang="en-US" sz="2600" kern="1200" dirty="0" err="1" smtClean="0">
              <a:latin typeface="Arial" pitchFamily="34" charset="0"/>
              <a:cs typeface="Arial" pitchFamily="34" charset="0"/>
            </a:rPr>
            <a:t>tế</a:t>
          </a:r>
          <a:r>
            <a:rPr lang="en-US" sz="26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600" kern="1200" dirty="0" err="1" smtClean="0">
              <a:latin typeface="Arial" pitchFamily="34" charset="0"/>
              <a:cs typeface="Arial" pitchFamily="34" charset="0"/>
            </a:rPr>
            <a:t>phường</a:t>
          </a:r>
          <a:endParaRPr lang="en-US" sz="2600" kern="1200" dirty="0">
            <a:latin typeface="Arial" pitchFamily="34" charset="0"/>
            <a:cs typeface="Arial" pitchFamily="34" charset="0"/>
          </a:endParaRPr>
        </a:p>
      </dsp:txBody>
      <dsp:txXfrm>
        <a:off x="2682181" y="1442291"/>
        <a:ext cx="2349363" cy="2651841"/>
      </dsp:txXfrm>
    </dsp:sp>
    <dsp:sp modelId="{C7AC8056-C79D-4DA5-AADF-76BFEBBA6694}">
      <dsp:nvSpPr>
        <dsp:cNvPr id="0" name=""/>
        <dsp:cNvSpPr/>
      </dsp:nvSpPr>
      <dsp:spPr>
        <a:xfrm>
          <a:off x="5360455" y="544315"/>
          <a:ext cx="2349363" cy="8979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err="1" smtClean="0">
              <a:latin typeface="Arial" pitchFamily="34" charset="0"/>
              <a:cs typeface="Arial" pitchFamily="34" charset="0"/>
            </a:rPr>
            <a:t>Ủy</a:t>
          </a:r>
          <a:r>
            <a:rPr lang="en-US" sz="26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600" b="1" kern="1200" dirty="0" err="1" smtClean="0">
              <a:latin typeface="Arial" pitchFamily="34" charset="0"/>
              <a:cs typeface="Arial" pitchFamily="34" charset="0"/>
            </a:rPr>
            <a:t>viên</a:t>
          </a:r>
          <a:r>
            <a:rPr lang="en-US" sz="26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600" b="1" kern="1200" dirty="0" err="1" smtClean="0">
              <a:latin typeface="Arial" pitchFamily="34" charset="0"/>
              <a:cs typeface="Arial" pitchFamily="34" charset="0"/>
            </a:rPr>
            <a:t>thường</a:t>
          </a:r>
          <a:r>
            <a:rPr lang="en-US" sz="26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600" b="1" kern="1200" dirty="0" err="1" smtClean="0">
              <a:latin typeface="Arial" pitchFamily="34" charset="0"/>
              <a:cs typeface="Arial" pitchFamily="34" charset="0"/>
            </a:rPr>
            <a:t>trực</a:t>
          </a:r>
          <a:endParaRPr lang="en-US" sz="2600" b="1" kern="1200" dirty="0">
            <a:latin typeface="Arial" pitchFamily="34" charset="0"/>
            <a:cs typeface="Arial" pitchFamily="34" charset="0"/>
          </a:endParaRPr>
        </a:p>
      </dsp:txBody>
      <dsp:txXfrm>
        <a:off x="5360455" y="544315"/>
        <a:ext cx="2349363" cy="897976"/>
      </dsp:txXfrm>
    </dsp:sp>
    <dsp:sp modelId="{06E516FF-5A65-412F-BC06-AA2F1FF2AF52}">
      <dsp:nvSpPr>
        <dsp:cNvPr id="0" name=""/>
        <dsp:cNvSpPr/>
      </dsp:nvSpPr>
      <dsp:spPr>
        <a:xfrm>
          <a:off x="5360455" y="1442291"/>
          <a:ext cx="2349363" cy="26518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/>
            <a:t>N</a:t>
          </a:r>
          <a:r>
            <a:rPr lang="en-US" sz="2600" kern="1200" dirty="0" err="1" smtClean="0">
              <a:latin typeface="Arial" pitchFamily="34" charset="0"/>
              <a:cs typeface="Arial" pitchFamily="34" charset="0"/>
            </a:rPr>
            <a:t>hân</a:t>
          </a:r>
          <a:r>
            <a:rPr lang="en-US" sz="26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600" kern="1200" dirty="0" err="1" smtClean="0">
              <a:latin typeface="Arial" pitchFamily="34" charset="0"/>
              <a:cs typeface="Arial" pitchFamily="34" charset="0"/>
            </a:rPr>
            <a:t>viên</a:t>
          </a:r>
          <a:r>
            <a:rPr lang="en-US" sz="2600" kern="1200" dirty="0" smtClean="0">
              <a:latin typeface="Arial" pitchFamily="34" charset="0"/>
              <a:cs typeface="Arial" pitchFamily="34" charset="0"/>
            </a:rPr>
            <a:t> Y </a:t>
          </a:r>
          <a:r>
            <a:rPr lang="en-US" sz="2600" kern="1200" dirty="0" err="1" smtClean="0">
              <a:latin typeface="Arial" pitchFamily="34" charset="0"/>
              <a:cs typeface="Arial" pitchFamily="34" charset="0"/>
            </a:rPr>
            <a:t>tế</a:t>
          </a:r>
          <a:r>
            <a:rPr lang="en-US" sz="26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600" kern="1200" dirty="0" err="1" smtClean="0">
              <a:latin typeface="Arial" pitchFamily="34" charset="0"/>
              <a:cs typeface="Arial" pitchFamily="34" charset="0"/>
            </a:rPr>
            <a:t>trường</a:t>
          </a:r>
          <a:r>
            <a:rPr lang="en-US" sz="26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600" kern="1200" dirty="0" err="1" smtClean="0">
              <a:latin typeface="Arial" pitchFamily="34" charset="0"/>
              <a:cs typeface="Arial" pitchFamily="34" charset="0"/>
            </a:rPr>
            <a:t>học</a:t>
          </a:r>
          <a:endParaRPr lang="en-US" sz="2600" kern="1200" dirty="0">
            <a:latin typeface="Arial" pitchFamily="34" charset="0"/>
            <a:cs typeface="Arial" pitchFamily="34" charset="0"/>
          </a:endParaRPr>
        </a:p>
      </dsp:txBody>
      <dsp:txXfrm>
        <a:off x="5360455" y="1442291"/>
        <a:ext cx="2349363" cy="2651841"/>
      </dsp:txXfrm>
    </dsp:sp>
    <dsp:sp modelId="{E308388E-BCC5-4315-8031-92794E54DE20}">
      <dsp:nvSpPr>
        <dsp:cNvPr id="0" name=""/>
        <dsp:cNvSpPr/>
      </dsp:nvSpPr>
      <dsp:spPr>
        <a:xfrm>
          <a:off x="8038730" y="544646"/>
          <a:ext cx="2349363" cy="8979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err="1" smtClean="0">
              <a:latin typeface="Arial" pitchFamily="34" charset="0"/>
              <a:cs typeface="Arial" pitchFamily="34" charset="0"/>
            </a:rPr>
            <a:t>Uỷ</a:t>
          </a:r>
          <a:r>
            <a:rPr lang="en-US" sz="26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600" b="1" kern="1200" dirty="0" err="1" smtClean="0">
              <a:latin typeface="Arial" pitchFamily="34" charset="0"/>
              <a:cs typeface="Arial" pitchFamily="34" charset="0"/>
            </a:rPr>
            <a:t>viên</a:t>
          </a:r>
          <a:r>
            <a:rPr lang="en-US" sz="26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600" b="1" kern="1200" dirty="0" err="1" smtClean="0">
              <a:latin typeface="Arial" pitchFamily="34" charset="0"/>
              <a:cs typeface="Arial" pitchFamily="34" charset="0"/>
            </a:rPr>
            <a:t>khác</a:t>
          </a:r>
          <a:endParaRPr lang="en-US" sz="2600" b="1" kern="1200" dirty="0">
            <a:latin typeface="Arial" pitchFamily="34" charset="0"/>
            <a:cs typeface="Arial" pitchFamily="34" charset="0"/>
          </a:endParaRPr>
        </a:p>
      </dsp:txBody>
      <dsp:txXfrm>
        <a:off x="8038730" y="544646"/>
        <a:ext cx="2349363" cy="897976"/>
      </dsp:txXfrm>
    </dsp:sp>
    <dsp:sp modelId="{1CC508AA-877E-4B85-84B0-AE06C93C3BAA}">
      <dsp:nvSpPr>
        <dsp:cNvPr id="0" name=""/>
        <dsp:cNvSpPr/>
      </dsp:nvSpPr>
      <dsp:spPr>
        <a:xfrm>
          <a:off x="8040692" y="1443285"/>
          <a:ext cx="2345440" cy="26505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Arial" pitchFamily="34" charset="0"/>
              <a:cs typeface="Arial" pitchFamily="34" charset="0"/>
            </a:rPr>
            <a:t>GV </a:t>
          </a:r>
          <a:r>
            <a:rPr lang="en-US" sz="1800" kern="1200" dirty="0" err="1" smtClean="0">
              <a:latin typeface="Arial" pitchFamily="34" charset="0"/>
              <a:cs typeface="Arial" pitchFamily="34" charset="0"/>
            </a:rPr>
            <a:t>giáo</a:t>
          </a:r>
          <a:r>
            <a:rPr lang="en-US" sz="1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 smtClean="0">
              <a:latin typeface="Arial" pitchFamily="34" charset="0"/>
              <a:cs typeface="Arial" pitchFamily="34" charset="0"/>
            </a:rPr>
            <a:t>dục</a:t>
          </a:r>
          <a:r>
            <a:rPr lang="en-US" sz="1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 smtClean="0">
              <a:latin typeface="Arial" pitchFamily="34" charset="0"/>
              <a:cs typeface="Arial" pitchFamily="34" charset="0"/>
            </a:rPr>
            <a:t>thể</a:t>
          </a:r>
          <a:r>
            <a:rPr lang="en-US" sz="1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 smtClean="0">
              <a:latin typeface="Arial" pitchFamily="34" charset="0"/>
              <a:cs typeface="Arial" pitchFamily="34" charset="0"/>
            </a:rPr>
            <a:t>chất</a:t>
          </a:r>
          <a:endParaRPr lang="en-US" sz="1800" kern="1200" dirty="0">
            <a:latin typeface="Arial" pitchFamily="34" charset="0"/>
            <a:cs typeface="Arial" pitchFamily="34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>
              <a:latin typeface="Arial" pitchFamily="34" charset="0"/>
              <a:cs typeface="Arial" pitchFamily="34" charset="0"/>
            </a:rPr>
            <a:t>Tổng</a:t>
          </a:r>
          <a:r>
            <a:rPr lang="en-US" sz="1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 smtClean="0">
              <a:latin typeface="Arial" pitchFamily="34" charset="0"/>
              <a:cs typeface="Arial" pitchFamily="34" charset="0"/>
            </a:rPr>
            <a:t>phụ</a:t>
          </a:r>
          <a:r>
            <a:rPr lang="en-US" sz="1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 smtClean="0">
              <a:latin typeface="Arial" pitchFamily="34" charset="0"/>
              <a:cs typeface="Arial" pitchFamily="34" charset="0"/>
            </a:rPr>
            <a:t>trách</a:t>
          </a:r>
          <a:r>
            <a:rPr lang="en-US" sz="1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 smtClean="0">
              <a:latin typeface="Arial" pitchFamily="34" charset="0"/>
              <a:cs typeface="Arial" pitchFamily="34" charset="0"/>
            </a:rPr>
            <a:t>đội</a:t>
          </a:r>
          <a:endParaRPr lang="en-US" sz="1800" kern="1200" dirty="0">
            <a:latin typeface="Arial" pitchFamily="34" charset="0"/>
            <a:cs typeface="Arial" pitchFamily="34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>
              <a:latin typeface="Arial" pitchFamily="34" charset="0"/>
              <a:cs typeface="Arial" pitchFamily="34" charset="0"/>
            </a:rPr>
            <a:t>Đại</a:t>
          </a:r>
          <a:r>
            <a:rPr lang="en-US" sz="1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 smtClean="0">
              <a:latin typeface="Arial" pitchFamily="34" charset="0"/>
              <a:cs typeface="Arial" pitchFamily="34" charset="0"/>
            </a:rPr>
            <a:t>diện</a:t>
          </a:r>
          <a:r>
            <a:rPr lang="en-US" sz="1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 smtClean="0">
              <a:latin typeface="Arial" pitchFamily="34" charset="0"/>
              <a:cs typeface="Arial" pitchFamily="34" charset="0"/>
            </a:rPr>
            <a:t>Đoàn</a:t>
          </a:r>
          <a:r>
            <a:rPr lang="en-US" sz="1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 smtClean="0">
              <a:latin typeface="Arial" pitchFamily="34" charset="0"/>
              <a:cs typeface="Arial" pitchFamily="34" charset="0"/>
            </a:rPr>
            <a:t>thanh</a:t>
          </a:r>
          <a:r>
            <a:rPr lang="en-US" sz="1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 smtClean="0">
              <a:latin typeface="Arial" pitchFamily="34" charset="0"/>
              <a:cs typeface="Arial" pitchFamily="34" charset="0"/>
            </a:rPr>
            <a:t>niên</a:t>
          </a:r>
          <a:r>
            <a:rPr lang="en-US" sz="1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 smtClean="0">
              <a:latin typeface="Arial" pitchFamily="34" charset="0"/>
              <a:cs typeface="Arial" pitchFamily="34" charset="0"/>
            </a:rPr>
            <a:t>Cộng</a:t>
          </a:r>
          <a:r>
            <a:rPr lang="en-US" sz="1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 smtClean="0">
              <a:latin typeface="Arial" pitchFamily="34" charset="0"/>
              <a:cs typeface="Arial" pitchFamily="34" charset="0"/>
            </a:rPr>
            <a:t>sản</a:t>
          </a:r>
          <a:r>
            <a:rPr lang="en-US" sz="1800" kern="1200" dirty="0" smtClean="0">
              <a:latin typeface="Arial" pitchFamily="34" charset="0"/>
              <a:cs typeface="Arial" pitchFamily="34" charset="0"/>
            </a:rPr>
            <a:t> HCM</a:t>
          </a:r>
          <a:endParaRPr lang="en-US" sz="1800" kern="1200" dirty="0">
            <a:latin typeface="Arial" pitchFamily="34" charset="0"/>
            <a:cs typeface="Arial" pitchFamily="34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>
              <a:latin typeface="Arial" pitchFamily="34" charset="0"/>
              <a:cs typeface="Arial" pitchFamily="34" charset="0"/>
            </a:rPr>
            <a:t>Hội</a:t>
          </a:r>
          <a:r>
            <a:rPr lang="en-US" sz="1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 smtClean="0">
              <a:latin typeface="Arial" pitchFamily="34" charset="0"/>
              <a:cs typeface="Arial" pitchFamily="34" charset="0"/>
            </a:rPr>
            <a:t>Chữ</a:t>
          </a:r>
          <a:r>
            <a:rPr lang="en-US" sz="1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 smtClean="0">
              <a:latin typeface="Arial" pitchFamily="34" charset="0"/>
              <a:cs typeface="Arial" pitchFamily="34" charset="0"/>
            </a:rPr>
            <a:t>thập</a:t>
          </a:r>
          <a:r>
            <a:rPr lang="en-US" sz="1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 smtClean="0">
              <a:latin typeface="Arial" pitchFamily="34" charset="0"/>
              <a:cs typeface="Arial" pitchFamily="34" charset="0"/>
            </a:rPr>
            <a:t>đỏ</a:t>
          </a:r>
          <a:endParaRPr lang="en-US" sz="1800" kern="1200" dirty="0">
            <a:latin typeface="Arial" pitchFamily="34" charset="0"/>
            <a:cs typeface="Arial" pitchFamily="34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Arial" pitchFamily="34" charset="0"/>
              <a:cs typeface="Arial" pitchFamily="34" charset="0"/>
            </a:rPr>
            <a:t>Ban </a:t>
          </a:r>
          <a:r>
            <a:rPr lang="en-US" sz="1800" kern="1200" dirty="0" err="1" smtClean="0">
              <a:latin typeface="Arial" pitchFamily="34" charset="0"/>
              <a:cs typeface="Arial" pitchFamily="34" charset="0"/>
            </a:rPr>
            <a:t>đại</a:t>
          </a:r>
          <a:r>
            <a:rPr lang="en-US" sz="1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 smtClean="0">
              <a:latin typeface="Arial" pitchFamily="34" charset="0"/>
              <a:cs typeface="Arial" pitchFamily="34" charset="0"/>
            </a:rPr>
            <a:t>diện</a:t>
          </a:r>
          <a:r>
            <a:rPr lang="en-US" sz="1800" kern="1200" dirty="0" smtClean="0">
              <a:latin typeface="Arial" pitchFamily="34" charset="0"/>
              <a:cs typeface="Arial" pitchFamily="34" charset="0"/>
            </a:rPr>
            <a:t> cha </a:t>
          </a:r>
          <a:r>
            <a:rPr lang="en-US" sz="1800" kern="1200" dirty="0" err="1" smtClean="0">
              <a:latin typeface="Arial" pitchFamily="34" charset="0"/>
              <a:cs typeface="Arial" pitchFamily="34" charset="0"/>
            </a:rPr>
            <a:t>mẹ</a:t>
          </a:r>
          <a:r>
            <a:rPr lang="en-US" sz="1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 smtClean="0">
              <a:latin typeface="Arial" pitchFamily="34" charset="0"/>
              <a:cs typeface="Arial" pitchFamily="34" charset="0"/>
            </a:rPr>
            <a:t>học</a:t>
          </a:r>
          <a:r>
            <a:rPr lang="en-US" sz="1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 smtClean="0">
              <a:latin typeface="Arial" pitchFamily="34" charset="0"/>
              <a:cs typeface="Arial" pitchFamily="34" charset="0"/>
            </a:rPr>
            <a:t>sinh</a:t>
          </a:r>
          <a:endParaRPr lang="en-US" sz="1800" kern="1200" dirty="0">
            <a:latin typeface="Arial" pitchFamily="34" charset="0"/>
            <a:cs typeface="Arial" pitchFamily="34" charset="0"/>
          </a:endParaRPr>
        </a:p>
      </dsp:txBody>
      <dsp:txXfrm>
        <a:off x="8040692" y="1443285"/>
        <a:ext cx="2345440" cy="26505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7AA583-B579-445E-9DA0-5F9573750ADF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90245C-E2C0-4551-B864-A3B84C43D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37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0245C-E2C0-4551-B864-A3B84C43DD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698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0245C-E2C0-4551-B864-A3B84C43DD4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587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AAD347D-5ACD-4C99-B74B-A9C85AD731AF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09A250-FF31-4206-8172-F9D3106AACB1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09A250-FF31-4206-8172-F9D3106AACB1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09A250-FF31-4206-8172-F9D3106AACB1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96027F-7875-4030-9381-8BD8C4F21935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96027F-7875-4030-9381-8BD8C4F21935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96027F-7875-4030-9381-8BD8C4F21935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09A250-FF31-4206-8172-F9D3106AACB1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09A250-FF31-4206-8172-F9D3106AACB1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4509A250-FF31-4206-8172-F9D3106AACB1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509A250-FF31-4206-8172-F9D3106AACB1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AAD347D-5ACD-4C99-B74B-A9C85AD731AF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8114" y="1511958"/>
            <a:ext cx="9407029" cy="3207026"/>
          </a:xfrm>
        </p:spPr>
        <p:txBody>
          <a:bodyPr/>
          <a:lstStyle/>
          <a:p>
            <a:pPr algn="ctr"/>
            <a:r>
              <a:rPr lang="en-US" sz="6600" b="1" dirty="0">
                <a:latin typeface="Arial" pitchFamily="34" charset="0"/>
                <a:cs typeface="Arial" pitchFamily="34" charset="0"/>
              </a:rPr>
              <a:t>NỘI DUNG CÔNG TÁC Y TẾ TRƯỜNG 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HỌC (YTTH)</a:t>
            </a:r>
            <a:endParaRPr lang="en-US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4698" y="126003"/>
            <a:ext cx="8903445" cy="1351721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UBND 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QUẬN NAM TỪ LIÊM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TRUNG TÂM Y TẾ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747163" y="5638800"/>
            <a:ext cx="4959927" cy="79513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484990" y="5329180"/>
            <a:ext cx="8903445" cy="13517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/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680766" y="4401527"/>
            <a:ext cx="9407029" cy="320702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4320377" y="5292791"/>
            <a:ext cx="7596803" cy="913138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/>
            <a:endParaRPr lang="en-US" sz="24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i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 </a:t>
            </a:r>
            <a:r>
              <a:rPr lang="en-US" sz="2400" b="1" i="1" cap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="1" i="1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ừ</a:t>
            </a:r>
            <a:r>
              <a:rPr lang="en-US" sz="2400" b="1" i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Liêm</a:t>
            </a:r>
            <a:r>
              <a:rPr lang="en-US" sz="2400" b="1" i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i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en-US" sz="2400" b="1" i="1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b="1" i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400" b="1" i="1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i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2024</a:t>
            </a:r>
            <a:endParaRPr lang="en-US" sz="2400" b="1" i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840008" y="940501"/>
            <a:ext cx="23017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159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4131867"/>
              </p:ext>
            </p:extLst>
          </p:nvPr>
        </p:nvGraphicFramePr>
        <p:xfrm>
          <a:off x="856569" y="2023609"/>
          <a:ext cx="10392001" cy="4638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236483"/>
            <a:ext cx="11328175" cy="77251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b="1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tác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tổ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chức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kế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hoạch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b="1" dirty="0" smtClean="0">
                <a:latin typeface="Arial" pitchFamily="34" charset="0"/>
                <a:cs typeface="Arial" pitchFamily="34" charset="0"/>
              </a:rPr>
            </a:br>
            <a:r>
              <a:rPr lang="en-US" sz="2400" b="1" i="1" dirty="0">
                <a:latin typeface="Arial" pitchFamily="34" charset="0"/>
                <a:cs typeface="Arial" pitchFamily="34" charset="0"/>
              </a:rPr>
              <a:t/>
            </a:r>
            <a:br>
              <a:rPr lang="en-US" sz="2400" b="1" i="1" dirty="0">
                <a:latin typeface="Arial" pitchFamily="34" charset="0"/>
                <a:cs typeface="Arial" pitchFamily="34" charset="0"/>
              </a:rPr>
            </a:b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98511" y="1461461"/>
            <a:ext cx="11328175" cy="8027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>
              <a:buFont typeface="Wingdings" pitchFamily="2" charset="2"/>
              <a:buChar char="Ø"/>
            </a:pP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Kiện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toàn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 Ban </a:t>
            </a: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chăm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sóc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sức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khỏe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sinh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b="1" i="1" dirty="0" smtClean="0">
                <a:latin typeface="Arial" pitchFamily="34" charset="0"/>
                <a:cs typeface="Arial" pitchFamily="34" charset="0"/>
              </a:rPr>
            </a:b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600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2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903" y="1324553"/>
            <a:ext cx="11468288" cy="55334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Phòng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Y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tế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phòng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y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tế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riêng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bảo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đảm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diện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tối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thiểu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12m²,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vị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trí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thuận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tiện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cho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công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tác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cấp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cứu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chăm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sóc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sức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khoẻ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sinh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vi-VN" sz="2200" i="1" dirty="0" smtClean="0">
                <a:latin typeface="Arial" pitchFamily="34" charset="0"/>
                <a:cs typeface="Arial" pitchFamily="34" charset="0"/>
              </a:rPr>
              <a:t>Quyết </a:t>
            </a:r>
            <a:r>
              <a:rPr lang="vi-VN" sz="2200" i="1" dirty="0">
                <a:latin typeface="Arial" pitchFamily="34" charset="0"/>
                <a:cs typeface="Arial" pitchFamily="34" charset="0"/>
              </a:rPr>
              <a:t>định </a:t>
            </a:r>
            <a:r>
              <a:rPr lang="en-US" sz="2200" i="1" dirty="0" smtClean="0">
                <a:latin typeface="Arial" pitchFamily="34" charset="0"/>
                <a:cs typeface="Arial" pitchFamily="34" charset="0"/>
              </a:rPr>
              <a:t>354/QĐ-BGD&amp;ĐT)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bị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cơ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thuốc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trang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thiết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bị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y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tế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đầy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đủ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+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Quyết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định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827/QĐ-SYT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ngày 06/5/2015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về </a:t>
            </a:r>
            <a:r>
              <a:rPr lang="vi-VN" sz="2400" dirty="0">
                <a:latin typeface="Arial" pitchFamily="34" charset="0"/>
                <a:cs typeface="Arial" pitchFamily="34" charset="0"/>
              </a:rPr>
              <a:t>việc ban hành danh mục trang thiết bị, thuốc thiết yếu dùng trong phòng y tế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của </a:t>
            </a:r>
            <a:r>
              <a:rPr lang="vi-VN" sz="2400" dirty="0">
                <a:latin typeface="Arial" pitchFamily="34" charset="0"/>
                <a:cs typeface="Arial" pitchFamily="34" charset="0"/>
              </a:rPr>
              <a:t>các trường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+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Công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văn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3586/SYT-NVY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ngày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23/7/2015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việc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bổ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sung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danh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mục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thuốc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thiết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yếu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trang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thiết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bị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y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tế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dùng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phòng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y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tế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trường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46111" y="351117"/>
            <a:ext cx="11110460" cy="868083"/>
          </a:xfrm>
        </p:spPr>
        <p:txBody>
          <a:bodyPr/>
          <a:lstStyle/>
          <a:p>
            <a:pPr lvl="0"/>
            <a:r>
              <a:rPr lang="en-US" sz="3000" b="1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latin typeface="Arial" pitchFamily="34" charset="0"/>
                <a:cs typeface="Arial" pitchFamily="34" charset="0"/>
              </a:rPr>
              <a:t>đảm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latin typeface="Arial" pitchFamily="34" charset="0"/>
                <a:cs typeface="Arial" pitchFamily="34" charset="0"/>
              </a:rPr>
              <a:t>điều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latin typeface="Arial" pitchFamily="34" charset="0"/>
                <a:cs typeface="Arial" pitchFamily="34" charset="0"/>
              </a:rPr>
              <a:t>kiện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latin typeface="Arial" pitchFamily="34" charset="0"/>
                <a:cs typeface="Arial" pitchFamily="34" charset="0"/>
              </a:rPr>
              <a:t>chăm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latin typeface="Arial" pitchFamily="34" charset="0"/>
                <a:cs typeface="Arial" pitchFamily="34" charset="0"/>
              </a:rPr>
              <a:t>sóc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latin typeface="Arial" pitchFamily="34" charset="0"/>
                <a:cs typeface="Arial" pitchFamily="34" charset="0"/>
              </a:rPr>
              <a:t>sức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latin typeface="Arial" pitchFamily="34" charset="0"/>
                <a:cs typeface="Arial" pitchFamily="34" charset="0"/>
              </a:rPr>
              <a:t>khỏe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latin typeface="Arial" pitchFamily="34" charset="0"/>
                <a:cs typeface="Arial" pitchFamily="34" charset="0"/>
              </a:rPr>
              <a:t>cho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latin typeface="Arial" pitchFamily="34" charset="0"/>
                <a:cs typeface="Arial" pitchFamily="34" charset="0"/>
              </a:rPr>
              <a:t>sinh</a:t>
            </a:r>
            <a:endParaRPr lang="en-US" sz="3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371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1378858"/>
            <a:ext cx="11045371" cy="4869542"/>
          </a:xfrm>
        </p:spPr>
        <p:txBody>
          <a:bodyPr>
            <a:noAutofit/>
          </a:bodyPr>
          <a:lstStyle/>
          <a:p>
            <a:pPr algn="just"/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trình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chuyên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môn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y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sỹ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trung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cấp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trở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lên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32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chứng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chỉ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hành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nghề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y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sĩ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trở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lên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trường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hợp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trường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chưa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NVYT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hoặc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NVYT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chưa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đáp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ứng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trình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chuyên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môn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theo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quy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định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trường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ký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hợp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đồng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cơ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sở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khám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bệnh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chữa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bệnh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thức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phòng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khám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đa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khoa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trở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lên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để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chăm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sóc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sức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khỏe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Trung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tâm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Y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tế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…)</a:t>
            </a:r>
          </a:p>
          <a:p>
            <a:pPr algn="just"/>
            <a:r>
              <a:rPr lang="vi-VN" sz="3200" dirty="0">
                <a:latin typeface="Arial" pitchFamily="34" charset="0"/>
                <a:cs typeface="Arial" pitchFamily="34" charset="0"/>
              </a:rPr>
              <a:t>Nhân viên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YTTH</a:t>
            </a:r>
            <a:r>
              <a:rPr lang="vi-VN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3200" dirty="0">
                <a:latin typeface="Arial" pitchFamily="34" charset="0"/>
                <a:cs typeface="Arial" pitchFamily="34" charset="0"/>
              </a:rPr>
              <a:t>phải được thường xuyên cập nhật kiến thức chuyên môn y </a:t>
            </a:r>
            <a:r>
              <a:rPr lang="vi-VN" sz="3200" dirty="0" smtClean="0">
                <a:latin typeface="Arial" pitchFamily="34" charset="0"/>
                <a:cs typeface="Arial" pitchFamily="34" charset="0"/>
              </a:rPr>
              <a:t>tế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Nhân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viên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YTTH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786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6D4F9132-0961-6DBD-773F-63C358C795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B3EC8D-992F-1A7E-4544-3E6C1981F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3256"/>
          </a:xfrm>
        </p:spPr>
        <p:txBody>
          <a:bodyPr/>
          <a:lstStyle/>
          <a:p>
            <a:pPr algn="ctr"/>
            <a:r>
              <a:rPr lang="en-US" sz="4800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Trách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latin typeface="Arial" pitchFamily="34" charset="0"/>
                <a:cs typeface="Arial" pitchFamily="34" charset="0"/>
              </a:rPr>
              <a:t>nhiệm</a:t>
            </a:r>
            <a:r>
              <a:rPr lang="en-US" sz="4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4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latin typeface="Arial" pitchFamily="34" charset="0"/>
                <a:cs typeface="Arial" pitchFamily="34" charset="0"/>
              </a:rPr>
              <a:t>trường</a:t>
            </a:r>
            <a:r>
              <a:rPr lang="en-US" sz="4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latin typeface="Arial" pitchFamily="34" charset="0"/>
                <a:cs typeface="Arial" pitchFamily="34" charset="0"/>
              </a:rPr>
              <a:t>học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0804D938-352C-06FC-6553-485F70B5EA13}"/>
              </a:ext>
            </a:extLst>
          </p:cNvPr>
          <p:cNvSpPr txBox="1"/>
          <p:nvPr/>
        </p:nvSpPr>
        <p:spPr>
          <a:xfrm>
            <a:off x="457201" y="1407219"/>
            <a:ext cx="1126968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Kiện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toàn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Ban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chăm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sóc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sức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khoẻ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sinh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Xây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dựng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kế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hoạch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hoạt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hàng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Tổ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chức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triển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khai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đầy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đủ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nội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dung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YTTH (TT13, KH 238).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Tx/>
              <a:buChar char="-"/>
            </a:pPr>
            <a:endParaRPr lang="en-US" sz="3600" dirty="0"/>
          </a:p>
          <a:p>
            <a:pPr algn="jus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16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351" y="1452536"/>
            <a:ext cx="11704320" cy="453836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Tổ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chức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kiểm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tra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giám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sát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điều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kiện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vệ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trường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vệ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môi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trường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phòng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chống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dịch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bệnh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chăm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sóc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quản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lý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sức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khỏe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nội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dung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công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tác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y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tế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trường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khác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theo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phân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cấp</a:t>
            </a:r>
            <a:endParaRPr lang="en-US" sz="3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thống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kê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báo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cáo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kết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quả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YTTH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quy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định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314699"/>
            <a:ext cx="9404723" cy="866899"/>
          </a:xfrm>
        </p:spPr>
        <p:txBody>
          <a:bodyPr/>
          <a:lstStyle/>
          <a:p>
            <a:pPr algn="ctr"/>
            <a:r>
              <a:rPr lang="en-US" sz="4000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Nhiệm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>
                <a:latin typeface="Arial" pitchFamily="34" charset="0"/>
                <a:cs typeface="Arial" pitchFamily="34" charset="0"/>
              </a:rPr>
              <a:t>vụ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 Trung </a:t>
            </a:r>
            <a:r>
              <a:rPr lang="en-US" sz="4000" b="1" dirty="0" err="1">
                <a:latin typeface="Arial" pitchFamily="34" charset="0"/>
                <a:cs typeface="Arial" pitchFamily="34" charset="0"/>
              </a:rPr>
              <a:t>tâm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 Y </a:t>
            </a:r>
            <a:r>
              <a:rPr lang="en-US" sz="4000" b="1" dirty="0" err="1">
                <a:latin typeface="Arial" pitchFamily="34" charset="0"/>
                <a:cs typeface="Arial" pitchFamily="34" charset="0"/>
              </a:rPr>
              <a:t>tế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89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dirty="0">
                <a:latin typeface="Arial" pitchFamily="34" charset="0"/>
                <a:cs typeface="Arial" pitchFamily="34" charset="0"/>
              </a:rPr>
              <a:t>M</a:t>
            </a:r>
            <a:r>
              <a:rPr lang="vi-VN" sz="3000" dirty="0" smtClean="0">
                <a:latin typeface="Arial" pitchFamily="34" charset="0"/>
                <a:cs typeface="Arial" pitchFamily="34" charset="0"/>
              </a:rPr>
              <a:t>ẫu điều tra thực trạng cơ sở vật chất, trang thiết bị  và nhân lực y tế tại cơ sở giáo dục mầm non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8966" y="1481138"/>
            <a:ext cx="6763405" cy="5273164"/>
          </a:xfrm>
        </p:spPr>
      </p:pic>
    </p:spTree>
    <p:extLst>
      <p:ext uri="{BB962C8B-B14F-4D97-AF65-F5344CB8AC3E}">
        <p14:creationId xmlns:p14="http://schemas.microsoft.com/office/powerpoint/2010/main" val="138561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0952" y="1481137"/>
            <a:ext cx="6325062" cy="5262287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2248" y="274638"/>
            <a:ext cx="11619186" cy="1143000"/>
          </a:xfrm>
        </p:spPr>
        <p:txBody>
          <a:bodyPr>
            <a:noAutofit/>
          </a:bodyPr>
          <a:lstStyle/>
          <a:p>
            <a:pPr algn="ctr"/>
            <a:r>
              <a:rPr lang="vi-VN" sz="3000" dirty="0" smtClean="0">
                <a:latin typeface="Arial" pitchFamily="34" charset="0"/>
                <a:cs typeface="Arial" pitchFamily="34" charset="0"/>
              </a:rPr>
              <a:t>Mẫu điều tra thực trạng cơ sở vật chất, trang thiết bị  và nhân lực y tế tại cơ sở giáo dục phổ thông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vi-VN" sz="3000" dirty="0" smtClean="0">
                <a:latin typeface="Arial" pitchFamily="34" charset="0"/>
                <a:cs typeface="Arial" pitchFamily="34" charset="0"/>
              </a:rPr>
              <a:t>iểu học,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THCS</a:t>
            </a:r>
            <a:r>
              <a:rPr lang="vi-VN" sz="3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THPT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77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993" y="1481138"/>
            <a:ext cx="7344013" cy="452596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tác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ATTP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học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965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693A92C-284C-CD84-6422-2B3E38CA3590}"/>
              </a:ext>
            </a:extLst>
          </p:cNvPr>
          <p:cNvSpPr txBox="1"/>
          <p:nvPr/>
        </p:nvSpPr>
        <p:spPr>
          <a:xfrm>
            <a:off x="157656" y="327828"/>
            <a:ext cx="12034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Arial" pitchFamily="34" charset="0"/>
                <a:cs typeface="Arial" pitchFamily="34" charset="0"/>
              </a:rPr>
              <a:t>Điều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6 Thông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tư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liên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tịch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13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bảm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đảm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điều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kiện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ATTP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687B0E5-9EEC-EE25-6511-845980B07A2D}"/>
              </a:ext>
            </a:extLst>
          </p:cNvPr>
          <p:cNvSpPr txBox="1"/>
          <p:nvPr/>
        </p:nvSpPr>
        <p:spPr>
          <a:xfrm>
            <a:off x="730332" y="1466601"/>
            <a:ext cx="10711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Mục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b,c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khoản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1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6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Thông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tư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13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thông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tư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30/2012/TT-BYT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ngày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5/12/2012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quy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định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điều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kiện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ATTP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đối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cơ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sở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kinh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doanh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dịch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vụ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ăn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uống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thức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ăn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đường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phố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TT 15/2012/TT-BYT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ngày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12/9/2012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quy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định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điều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kiện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chung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bảo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đảm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ATTP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đối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cơ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sở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sản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xuất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kinh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doanh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phẩm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="" xmlns:a16="http://schemas.microsoft.com/office/drawing/2014/main" id="{6DA69B93-853C-DD67-6BB2-F4649F55EA1B}"/>
              </a:ext>
            </a:extLst>
          </p:cNvPr>
          <p:cNvSpPr/>
          <p:nvPr/>
        </p:nvSpPr>
        <p:spPr>
          <a:xfrm>
            <a:off x="710539" y="486391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099A175E-A436-3B46-07ED-E1A7CBA70801}"/>
              </a:ext>
            </a:extLst>
          </p:cNvPr>
          <p:cNvSpPr txBox="1"/>
          <p:nvPr/>
        </p:nvSpPr>
        <p:spPr>
          <a:xfrm>
            <a:off x="1961408" y="4490000"/>
            <a:ext cx="950026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400" dirty="0" err="1">
                <a:latin typeface="Arial" pitchFamily="34" charset="0"/>
                <a:cs typeface="Arial" pitchFamily="34" charset="0"/>
              </a:rPr>
              <a:t>Nghị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định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155/2018/NĐ-CP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ngày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12/11/2018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sửa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đổi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bổ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sung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quy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định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liên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quan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đến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điều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kiện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đầu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tư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kinh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doanh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thuộc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phạm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vi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quản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lý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nước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Bộ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Y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tế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. Quy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định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574509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 animBg="1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E5B531F1-D20A-0210-6E23-4091A6CC85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B0C890DE-F153-168D-9ADF-4713399F8ADE}"/>
              </a:ext>
            </a:extLst>
          </p:cNvPr>
          <p:cNvSpPr txBox="1"/>
          <p:nvPr/>
        </p:nvSpPr>
        <p:spPr>
          <a:xfrm>
            <a:off x="645457" y="932205"/>
            <a:ext cx="112714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400" b="1" dirty="0" err="1">
                <a:latin typeface="Arial" pitchFamily="34" charset="0"/>
                <a:cs typeface="Arial" pitchFamily="34" charset="0"/>
              </a:rPr>
              <a:t>Điều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 1: </a:t>
            </a:r>
            <a:r>
              <a:rPr lang="en-US" sz="3400" b="1" dirty="0" err="1">
                <a:latin typeface="Arial" pitchFamily="34" charset="0"/>
                <a:cs typeface="Arial" pitchFamily="34" charset="0"/>
              </a:rPr>
              <a:t>bãi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>
                <a:latin typeface="Arial" pitchFamily="34" charset="0"/>
                <a:cs typeface="Arial" pitchFamily="34" charset="0"/>
              </a:rPr>
              <a:t>bỏ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 TT 15/2012/TT-BYT </a:t>
            </a:r>
            <a:r>
              <a:rPr lang="en-US" sz="3400" b="1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>
                <a:latin typeface="Arial" pitchFamily="34" charset="0"/>
                <a:cs typeface="Arial" pitchFamily="34" charset="0"/>
              </a:rPr>
              <a:t>bãi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>
                <a:latin typeface="Arial" pitchFamily="34" charset="0"/>
                <a:cs typeface="Arial" pitchFamily="34" charset="0"/>
              </a:rPr>
              <a:t>bỏ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 TT 30/2012/TT-BYT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CDE4F32E-2D96-E70C-A45F-6DBB361F2FF2}"/>
              </a:ext>
            </a:extLst>
          </p:cNvPr>
          <p:cNvSpPr txBox="1"/>
          <p:nvPr/>
        </p:nvSpPr>
        <p:spPr>
          <a:xfrm>
            <a:off x="615769" y="2280062"/>
            <a:ext cx="11489377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400" b="1" i="1" dirty="0" err="1">
                <a:latin typeface="Arial" pitchFamily="34" charset="0"/>
                <a:cs typeface="Arial" pitchFamily="34" charset="0"/>
              </a:rPr>
              <a:t>Điều</a:t>
            </a:r>
            <a:r>
              <a:rPr lang="en-US" sz="3400" b="1" i="1" dirty="0">
                <a:latin typeface="Arial" pitchFamily="34" charset="0"/>
                <a:cs typeface="Arial" pitchFamily="34" charset="0"/>
              </a:rPr>
              <a:t> 5: </a:t>
            </a:r>
            <a:r>
              <a:rPr lang="en-US" sz="3400" b="1" i="1" dirty="0" err="1">
                <a:latin typeface="Arial" pitchFamily="34" charset="0"/>
                <a:cs typeface="Arial" pitchFamily="34" charset="0"/>
              </a:rPr>
              <a:t>Cơ</a:t>
            </a:r>
            <a:r>
              <a:rPr lang="en-US" sz="3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i="1" dirty="0" err="1">
                <a:latin typeface="Arial" pitchFamily="34" charset="0"/>
                <a:cs typeface="Arial" pitchFamily="34" charset="0"/>
              </a:rPr>
              <a:t>sở</a:t>
            </a:r>
            <a:r>
              <a:rPr lang="en-US" sz="3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i="1" dirty="0" err="1">
                <a:latin typeface="Arial" pitchFamily="34" charset="0"/>
                <a:cs typeface="Arial" pitchFamily="34" charset="0"/>
              </a:rPr>
              <a:t>kinh</a:t>
            </a:r>
            <a:r>
              <a:rPr lang="en-US" sz="3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i="1" dirty="0" err="1">
                <a:latin typeface="Arial" pitchFamily="34" charset="0"/>
                <a:cs typeface="Arial" pitchFamily="34" charset="0"/>
              </a:rPr>
              <a:t>doanh</a:t>
            </a:r>
            <a:r>
              <a:rPr lang="en-US" sz="3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i="1" dirty="0" err="1">
                <a:latin typeface="Arial" pitchFamily="34" charset="0"/>
                <a:cs typeface="Arial" pitchFamily="34" charset="0"/>
              </a:rPr>
              <a:t>dịch</a:t>
            </a:r>
            <a:r>
              <a:rPr lang="en-US" sz="3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i="1" dirty="0" err="1">
                <a:latin typeface="Arial" pitchFamily="34" charset="0"/>
                <a:cs typeface="Arial" pitchFamily="34" charset="0"/>
              </a:rPr>
              <a:t>vụ</a:t>
            </a:r>
            <a:r>
              <a:rPr lang="en-US" sz="3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i="1" dirty="0" err="1">
                <a:latin typeface="Arial" pitchFamily="34" charset="0"/>
                <a:cs typeface="Arial" pitchFamily="34" charset="0"/>
              </a:rPr>
              <a:t>ăn</a:t>
            </a:r>
            <a:r>
              <a:rPr lang="en-US" sz="3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i="1" dirty="0" err="1">
                <a:latin typeface="Arial" pitchFamily="34" charset="0"/>
                <a:cs typeface="Arial" pitchFamily="34" charset="0"/>
              </a:rPr>
              <a:t>uống</a:t>
            </a:r>
            <a:endParaRPr lang="en-US" sz="3400" b="1" i="1" dirty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AutoNum type="arabicPeriod"/>
            </a:pPr>
            <a:r>
              <a:rPr lang="en-US" sz="3400" dirty="0" err="1">
                <a:latin typeface="Arial" pitchFamily="34" charset="0"/>
                <a:cs typeface="Arial" pitchFamily="34" charset="0"/>
              </a:rPr>
              <a:t>Tuân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thủ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theo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quy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định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tại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điều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28,29,30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Luật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ATTP</a:t>
            </a:r>
          </a:p>
          <a:p>
            <a:pPr marL="514350" indent="-514350" algn="just">
              <a:buAutoNum type="arabicPeriod"/>
            </a:pPr>
            <a:r>
              <a:rPr lang="en-US" sz="3400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trực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tiếp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chế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biến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thức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ăn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huấn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kiến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thức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ATTP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chủ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cơ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sở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xác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nhận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;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mắc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bệnh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tả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lỵ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thương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hàn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viêm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gan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A, E,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viêm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da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nhiễm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trùng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lao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phổi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tiêu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chảy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cấp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khi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đang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sản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xuất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kinh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doanh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phẩm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36036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>
            <a:extLst>
              <a:ext uri="{FF2B5EF4-FFF2-40B4-BE49-F238E27FC236}">
                <a16:creationId xmlns="" xmlns:a16="http://schemas.microsoft.com/office/drawing/2014/main" id="{6B3243D0-F24F-74A2-AFF1-7F849E393E9D}"/>
              </a:ext>
            </a:extLst>
          </p:cNvPr>
          <p:cNvSpPr txBox="1"/>
          <p:nvPr/>
        </p:nvSpPr>
        <p:spPr>
          <a:xfrm>
            <a:off x="297888" y="201325"/>
            <a:ext cx="54006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noFill/>
                <a:latin typeface="微软雅黑" panose="020B0503020204020204" pitchFamily="34" charset="-122"/>
              </a:rPr>
              <a:t>PPT</a:t>
            </a:r>
            <a:r>
              <a:rPr lang="zh-CN" altLang="en-US" sz="100" dirty="0">
                <a:noFill/>
                <a:latin typeface="微软雅黑" panose="020B0503020204020204" pitchFamily="34" charset="-122"/>
              </a:rPr>
              <a:t>模板 </a:t>
            </a:r>
            <a:r>
              <a:rPr lang="en-US" altLang="zh-CN" sz="100" dirty="0">
                <a:noFill/>
                <a:latin typeface="微软雅黑" panose="020B0503020204020204" pitchFamily="34" charset="-122"/>
              </a:rPr>
              <a:t>http://www.1ppt.com/moban/</a:t>
            </a:r>
            <a:r>
              <a:rPr lang="zh-CN" altLang="en-US" sz="100" dirty="0">
                <a:noFill/>
                <a:latin typeface="微软雅黑" panose="020B0503020204020204" pitchFamily="34" charset="-122"/>
              </a:rPr>
              <a:t> </a:t>
            </a:r>
            <a:endParaRPr lang="en-US" altLang="zh-CN" sz="100" dirty="0">
              <a:noFill/>
              <a:latin typeface="微软雅黑" panose="020B0503020204020204" pitchFamily="34" charset="-122"/>
            </a:endParaRPr>
          </a:p>
        </p:txBody>
      </p:sp>
      <p:sp>
        <p:nvSpPr>
          <p:cNvPr id="24" name="流程图: 接点 23"/>
          <p:cNvSpPr/>
          <p:nvPr/>
        </p:nvSpPr>
        <p:spPr>
          <a:xfrm>
            <a:off x="-3043490" y="0"/>
            <a:ext cx="6876000" cy="6876000"/>
          </a:xfrm>
          <a:prstGeom prst="flowChartConnector">
            <a:avLst/>
          </a:prstGeom>
          <a:gradFill>
            <a:gsLst>
              <a:gs pos="0">
                <a:srgbClr val="26B9F5">
                  <a:alpha val="16000"/>
                </a:srgbClr>
              </a:gs>
              <a:gs pos="100000">
                <a:srgbClr val="2BC5FF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2919217" y="550705"/>
            <a:ext cx="6882496" cy="914400"/>
            <a:chOff x="8166" y="3828"/>
            <a:chExt cx="8063" cy="1440"/>
          </a:xfrm>
        </p:grpSpPr>
        <p:sp>
          <p:nvSpPr>
            <p:cNvPr id="55" name="矩形 54"/>
            <p:cNvSpPr/>
            <p:nvPr/>
          </p:nvSpPr>
          <p:spPr>
            <a:xfrm rot="16200000" flipV="1">
              <a:off x="8922" y="3526"/>
              <a:ext cx="1088" cy="2026"/>
            </a:xfrm>
            <a:prstGeom prst="rect">
              <a:avLst/>
            </a:prstGeom>
            <a:gradFill>
              <a:gsLst>
                <a:gs pos="0">
                  <a:srgbClr val="0065B3">
                    <a:alpha val="0"/>
                  </a:srgbClr>
                </a:gs>
                <a:gs pos="100000">
                  <a:srgbClr val="0065B3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" name="流程图: 接点 3"/>
            <p:cNvSpPr/>
            <p:nvPr/>
          </p:nvSpPr>
          <p:spPr>
            <a:xfrm>
              <a:off x="8166" y="3828"/>
              <a:ext cx="1143" cy="144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ffectLst>
              <a:outerShdw blurRad="127000" dist="38100" dir="270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0" name="文本框 49"/>
            <p:cNvSpPr txBox="1"/>
            <p:nvPr/>
          </p:nvSpPr>
          <p:spPr>
            <a:xfrm>
              <a:off x="9309" y="3963"/>
              <a:ext cx="6920" cy="727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Căn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cứ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pháp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lý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.</a:t>
              </a:r>
              <a:endParaRPr lang="en-US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8179" y="4192"/>
              <a:ext cx="1130" cy="82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cs typeface="+mn-ea"/>
                  <a:sym typeface="+mn-lt"/>
                </a:rPr>
                <a:t>01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3855092" y="1465105"/>
            <a:ext cx="8028925" cy="1348105"/>
            <a:chOff x="7772" y="3828"/>
            <a:chExt cx="14389" cy="2123"/>
          </a:xfrm>
        </p:grpSpPr>
        <p:sp>
          <p:nvSpPr>
            <p:cNvPr id="8" name="矩形 7"/>
            <p:cNvSpPr/>
            <p:nvPr/>
          </p:nvSpPr>
          <p:spPr>
            <a:xfrm rot="16200000" flipV="1">
              <a:off x="9238" y="3566"/>
              <a:ext cx="1088" cy="2026"/>
            </a:xfrm>
            <a:prstGeom prst="rect">
              <a:avLst/>
            </a:prstGeom>
            <a:gradFill>
              <a:gsLst>
                <a:gs pos="0">
                  <a:srgbClr val="0065B3">
                    <a:alpha val="0"/>
                  </a:srgbClr>
                </a:gs>
                <a:gs pos="100000">
                  <a:srgbClr val="0065B3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" name="流程图: 接点 8"/>
            <p:cNvSpPr/>
            <p:nvPr/>
          </p:nvSpPr>
          <p:spPr>
            <a:xfrm>
              <a:off x="7772" y="3828"/>
              <a:ext cx="1640" cy="144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ffectLst>
              <a:outerShdw blurRad="127000" dist="38100" dir="270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9485" y="4061"/>
              <a:ext cx="12676" cy="189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lvl="0"/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Nội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 dung “</a:t>
              </a:r>
              <a:r>
                <a:rPr lang="vi-VN" sz="2400" dirty="0">
                  <a:latin typeface="Arial" pitchFamily="34" charset="0"/>
                  <a:cs typeface="Arial" pitchFamily="34" charset="0"/>
                </a:rPr>
                <a:t>Chăm sóc, bảo vệ và quản lý sức khỏe học sinh trong trường học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” </a:t>
              </a:r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theo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 KH 238 </a:t>
              </a:r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ngày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06/9/2022 </a:t>
              </a:r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về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thực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hiện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Chương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>
                  <a:latin typeface="Arial" pitchFamily="34" charset="0"/>
                  <a:cs typeface="Arial" pitchFamily="34" charset="0"/>
                </a:rPr>
                <a:t>trình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SKHĐ.</a:t>
              </a:r>
              <a:endParaRPr lang="en-US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7772" y="4168"/>
              <a:ext cx="1751" cy="82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cs typeface="+mn-ea"/>
                  <a:sym typeface="+mn-lt"/>
                </a:rPr>
                <a:t>02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4515831" y="4018226"/>
            <a:ext cx="7128510" cy="577798"/>
            <a:chOff x="8225" y="3858"/>
            <a:chExt cx="11226" cy="1440"/>
          </a:xfrm>
        </p:grpSpPr>
        <p:sp>
          <p:nvSpPr>
            <p:cNvPr id="18" name="矩形 17"/>
            <p:cNvSpPr/>
            <p:nvPr/>
          </p:nvSpPr>
          <p:spPr>
            <a:xfrm rot="16200000" flipV="1">
              <a:off x="9238" y="3566"/>
              <a:ext cx="1088" cy="2026"/>
            </a:xfrm>
            <a:prstGeom prst="rect">
              <a:avLst/>
            </a:prstGeom>
            <a:gradFill>
              <a:gsLst>
                <a:gs pos="0">
                  <a:srgbClr val="0065B3">
                    <a:alpha val="0"/>
                  </a:srgbClr>
                </a:gs>
                <a:gs pos="100000">
                  <a:srgbClr val="0065B3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" name="流程图: 接点 18"/>
            <p:cNvSpPr/>
            <p:nvPr/>
          </p:nvSpPr>
          <p:spPr>
            <a:xfrm>
              <a:off x="8225" y="3858"/>
              <a:ext cx="1440" cy="144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ffectLst>
              <a:outerShdw blurRad="127000" dist="38100" dir="270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8769" y="4140"/>
              <a:ext cx="10682" cy="82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8456" y="3858"/>
              <a:ext cx="1130" cy="130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cs typeface="+mn-ea"/>
                  <a:sym typeface="+mn-lt"/>
                </a:rPr>
                <a:t>04</a:t>
              </a:r>
              <a:endPara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3" name="流程图: 接点 22"/>
          <p:cNvSpPr/>
          <p:nvPr/>
        </p:nvSpPr>
        <p:spPr>
          <a:xfrm>
            <a:off x="-3043490" y="0"/>
            <a:ext cx="6678876" cy="6876000"/>
          </a:xfrm>
          <a:prstGeom prst="flowChartConnector">
            <a:avLst/>
          </a:prstGeom>
          <a:gradFill>
            <a:gsLst>
              <a:gs pos="0">
                <a:srgbClr val="0065B3">
                  <a:alpha val="16000"/>
                </a:srgbClr>
              </a:gs>
              <a:gs pos="100000">
                <a:srgbClr val="0065B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1" name="文本框 9"/>
          <p:cNvSpPr txBox="1"/>
          <p:nvPr/>
        </p:nvSpPr>
        <p:spPr>
          <a:xfrm>
            <a:off x="0" y="2863455"/>
            <a:ext cx="3434707" cy="83099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8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NỘI DUNG</a:t>
            </a:r>
            <a:endParaRPr kumimoji="0" lang="en-US" altLang="zh-CN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32" name="流程图: 接点 31">
            <a:extLst>
              <a:ext uri="{FF2B5EF4-FFF2-40B4-BE49-F238E27FC236}">
                <a16:creationId xmlns="" xmlns:a16="http://schemas.microsoft.com/office/drawing/2014/main" id="{10571F69-CFFE-46F5-BF83-4A56AE9367D2}"/>
              </a:ext>
            </a:extLst>
          </p:cNvPr>
          <p:cNvSpPr/>
          <p:nvPr/>
        </p:nvSpPr>
        <p:spPr>
          <a:xfrm flipV="1">
            <a:off x="10360660" y="0"/>
            <a:ext cx="1080000" cy="1080000"/>
          </a:xfrm>
          <a:prstGeom prst="flowChartConnector">
            <a:avLst/>
          </a:prstGeom>
          <a:gradFill>
            <a:gsLst>
              <a:gs pos="0">
                <a:srgbClr val="26B9F5">
                  <a:alpha val="16000"/>
                </a:srgbClr>
              </a:gs>
              <a:gs pos="100000">
                <a:srgbClr val="2BC5FF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3" name="流程图: 接点 32">
            <a:extLst>
              <a:ext uri="{FF2B5EF4-FFF2-40B4-BE49-F238E27FC236}">
                <a16:creationId xmlns="" xmlns:a16="http://schemas.microsoft.com/office/drawing/2014/main" id="{4A08360C-83C1-4FFE-9D7C-B9043BD77688}"/>
              </a:ext>
            </a:extLst>
          </p:cNvPr>
          <p:cNvSpPr/>
          <p:nvPr/>
        </p:nvSpPr>
        <p:spPr>
          <a:xfrm flipV="1">
            <a:off x="10442575" y="0"/>
            <a:ext cx="1080000" cy="1080000"/>
          </a:xfrm>
          <a:prstGeom prst="flowChartConnector">
            <a:avLst/>
          </a:prstGeom>
          <a:gradFill>
            <a:gsLst>
              <a:gs pos="0">
                <a:srgbClr val="0065B3">
                  <a:alpha val="16000"/>
                </a:srgbClr>
              </a:gs>
              <a:gs pos="100000">
                <a:srgbClr val="0065B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4" name="流程图: 接点 33">
            <a:extLst>
              <a:ext uri="{FF2B5EF4-FFF2-40B4-BE49-F238E27FC236}">
                <a16:creationId xmlns="" xmlns:a16="http://schemas.microsoft.com/office/drawing/2014/main" id="{E1EED9D5-9291-49A3-BE70-04B0CFAB94F8}"/>
              </a:ext>
            </a:extLst>
          </p:cNvPr>
          <p:cNvSpPr/>
          <p:nvPr/>
        </p:nvSpPr>
        <p:spPr>
          <a:xfrm flipV="1">
            <a:off x="10869294" y="586740"/>
            <a:ext cx="1260000" cy="1260000"/>
          </a:xfrm>
          <a:prstGeom prst="flowChartConnector">
            <a:avLst/>
          </a:prstGeom>
          <a:gradFill>
            <a:gsLst>
              <a:gs pos="0">
                <a:srgbClr val="D0CECE">
                  <a:alpha val="14000"/>
                </a:srgbClr>
              </a:gs>
              <a:gs pos="100000">
                <a:schemeClr val="bg2">
                  <a:lumMod val="9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5" name="流程图: 接点 34">
            <a:extLst>
              <a:ext uri="{FF2B5EF4-FFF2-40B4-BE49-F238E27FC236}">
                <a16:creationId xmlns="" xmlns:a16="http://schemas.microsoft.com/office/drawing/2014/main" id="{557A3FDE-1594-4121-B82D-F786A8F9709B}"/>
              </a:ext>
            </a:extLst>
          </p:cNvPr>
          <p:cNvSpPr/>
          <p:nvPr/>
        </p:nvSpPr>
        <p:spPr>
          <a:xfrm flipV="1">
            <a:off x="10951209" y="586740"/>
            <a:ext cx="1260000" cy="1260000"/>
          </a:xfrm>
          <a:prstGeom prst="flowChartConnector">
            <a:avLst/>
          </a:prstGeom>
          <a:gradFill>
            <a:gsLst>
              <a:gs pos="0">
                <a:srgbClr val="A6A6A6">
                  <a:alpha val="36000"/>
                </a:srgbClr>
              </a:gs>
              <a:gs pos="100000">
                <a:srgbClr val="A6A6A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6" name="流程图: 接点 35">
            <a:extLst>
              <a:ext uri="{FF2B5EF4-FFF2-40B4-BE49-F238E27FC236}">
                <a16:creationId xmlns="" xmlns:a16="http://schemas.microsoft.com/office/drawing/2014/main" id="{A1ABA4FF-D4EF-406D-B1DF-1B971CB085A9}"/>
              </a:ext>
            </a:extLst>
          </p:cNvPr>
          <p:cNvSpPr/>
          <p:nvPr/>
        </p:nvSpPr>
        <p:spPr>
          <a:xfrm flipV="1">
            <a:off x="11147379" y="5849620"/>
            <a:ext cx="900000" cy="900000"/>
          </a:xfrm>
          <a:prstGeom prst="flowChartConnector">
            <a:avLst/>
          </a:prstGeom>
          <a:gradFill>
            <a:gsLst>
              <a:gs pos="0">
                <a:srgbClr val="26B9F5">
                  <a:alpha val="16000"/>
                </a:srgbClr>
              </a:gs>
              <a:gs pos="100000">
                <a:srgbClr val="2BC5FF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7" name="流程图: 接点 36">
            <a:extLst>
              <a:ext uri="{FF2B5EF4-FFF2-40B4-BE49-F238E27FC236}">
                <a16:creationId xmlns="" xmlns:a16="http://schemas.microsoft.com/office/drawing/2014/main" id="{9B3BFB4B-5829-48C3-B1AB-CBE543ABDC46}"/>
              </a:ext>
            </a:extLst>
          </p:cNvPr>
          <p:cNvSpPr/>
          <p:nvPr/>
        </p:nvSpPr>
        <p:spPr>
          <a:xfrm flipV="1">
            <a:off x="11229294" y="5849620"/>
            <a:ext cx="900000" cy="900000"/>
          </a:xfrm>
          <a:prstGeom prst="flowChartConnector">
            <a:avLst/>
          </a:prstGeom>
          <a:gradFill>
            <a:gsLst>
              <a:gs pos="0">
                <a:srgbClr val="0065B3">
                  <a:alpha val="16000"/>
                </a:srgbClr>
              </a:gs>
              <a:gs pos="100000">
                <a:srgbClr val="0065B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38" name="组合 16"/>
          <p:cNvGrpSpPr/>
          <p:nvPr/>
        </p:nvGrpSpPr>
        <p:grpSpPr>
          <a:xfrm>
            <a:off x="4538294" y="2835657"/>
            <a:ext cx="6044565" cy="803275"/>
            <a:chOff x="8225" y="3858"/>
            <a:chExt cx="9519" cy="1440"/>
          </a:xfrm>
        </p:grpSpPr>
        <p:sp>
          <p:nvSpPr>
            <p:cNvPr id="39" name="矩形 17"/>
            <p:cNvSpPr/>
            <p:nvPr/>
          </p:nvSpPr>
          <p:spPr>
            <a:xfrm rot="16200000" flipV="1">
              <a:off x="9238" y="3566"/>
              <a:ext cx="1088" cy="2026"/>
            </a:xfrm>
            <a:prstGeom prst="rect">
              <a:avLst/>
            </a:prstGeom>
            <a:gradFill>
              <a:gsLst>
                <a:gs pos="0">
                  <a:srgbClr val="0065B3">
                    <a:alpha val="0"/>
                  </a:srgbClr>
                </a:gs>
                <a:gs pos="100000">
                  <a:srgbClr val="0065B3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0" name="流程图: 接点 18"/>
            <p:cNvSpPr/>
            <p:nvPr/>
          </p:nvSpPr>
          <p:spPr>
            <a:xfrm>
              <a:off x="8225" y="3858"/>
              <a:ext cx="1440" cy="144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ffectLst>
              <a:outerShdw blurRad="127000" dist="38100" dir="270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1" name="文本框 19"/>
            <p:cNvSpPr txBox="1"/>
            <p:nvPr/>
          </p:nvSpPr>
          <p:spPr>
            <a:xfrm>
              <a:off x="9640" y="4075"/>
              <a:ext cx="8104" cy="82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42" name="文本框 20"/>
            <p:cNvSpPr txBox="1"/>
            <p:nvPr/>
          </p:nvSpPr>
          <p:spPr>
            <a:xfrm>
              <a:off x="8380" y="4168"/>
              <a:ext cx="1130" cy="938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cs typeface="+mn-ea"/>
                  <a:sym typeface="+mn-lt"/>
                </a:rPr>
                <a:t>03</a:t>
              </a:r>
              <a:endPara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5439806" y="3052313"/>
            <a:ext cx="50955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Arial" pitchFamily="34" charset="0"/>
                <a:cs typeface="Arial" pitchFamily="34" charset="0"/>
              </a:rPr>
              <a:t>Nội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dung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công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tác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YTTH.</a:t>
            </a:r>
            <a:endParaRPr lang="en-US" sz="2400" dirty="0"/>
          </a:p>
        </p:txBody>
      </p:sp>
      <p:sp>
        <p:nvSpPr>
          <p:cNvPr id="25" name="Rectangle 24"/>
          <p:cNvSpPr/>
          <p:nvPr/>
        </p:nvSpPr>
        <p:spPr>
          <a:xfrm>
            <a:off x="5474900" y="3850365"/>
            <a:ext cx="70225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Arial" pitchFamily="34" charset="0"/>
                <a:cs typeface="Arial" pitchFamily="34" charset="0"/>
              </a:rPr>
              <a:t>Tổ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chức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rách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nhiệm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Trung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tâm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tế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/>
          </a:p>
        </p:txBody>
      </p:sp>
      <p:grpSp>
        <p:nvGrpSpPr>
          <p:cNvPr id="44" name="组合 16"/>
          <p:cNvGrpSpPr/>
          <p:nvPr/>
        </p:nvGrpSpPr>
        <p:grpSpPr>
          <a:xfrm>
            <a:off x="4312644" y="4986791"/>
            <a:ext cx="6786245" cy="577798"/>
            <a:chOff x="7832" y="3858"/>
            <a:chExt cx="10687" cy="1440"/>
          </a:xfrm>
        </p:grpSpPr>
        <p:sp>
          <p:nvSpPr>
            <p:cNvPr id="45" name="矩形 17"/>
            <p:cNvSpPr/>
            <p:nvPr/>
          </p:nvSpPr>
          <p:spPr>
            <a:xfrm rot="16200000" flipV="1">
              <a:off x="9238" y="3566"/>
              <a:ext cx="1088" cy="2026"/>
            </a:xfrm>
            <a:prstGeom prst="rect">
              <a:avLst/>
            </a:prstGeom>
            <a:gradFill>
              <a:gsLst>
                <a:gs pos="0">
                  <a:srgbClr val="0065B3">
                    <a:alpha val="0"/>
                  </a:srgbClr>
                </a:gs>
                <a:gs pos="100000">
                  <a:srgbClr val="0065B3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6" name="流程图: 接点 18"/>
            <p:cNvSpPr/>
            <p:nvPr/>
          </p:nvSpPr>
          <p:spPr>
            <a:xfrm>
              <a:off x="8225" y="3858"/>
              <a:ext cx="1440" cy="144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ffectLst>
              <a:outerShdw blurRad="127000" dist="38100" dir="270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7" name="文本框 19"/>
            <p:cNvSpPr txBox="1"/>
            <p:nvPr/>
          </p:nvSpPr>
          <p:spPr>
            <a:xfrm>
              <a:off x="9598" y="3974"/>
              <a:ext cx="8921" cy="1151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2400" noProof="0" dirty="0" err="1" smtClean="0">
                  <a:latin typeface="Arial" pitchFamily="34" charset="0"/>
                  <a:cs typeface="Arial" pitchFamily="34" charset="0"/>
                  <a:sym typeface="+mn-lt"/>
                </a:rPr>
                <a:t>Công</a:t>
              </a:r>
              <a:r>
                <a:rPr lang="en-US" altLang="zh-CN" sz="2400" noProof="0" dirty="0" smtClean="0">
                  <a:latin typeface="Arial" pitchFamily="34" charset="0"/>
                  <a:cs typeface="Arial" pitchFamily="34" charset="0"/>
                  <a:sym typeface="+mn-lt"/>
                </a:rPr>
                <a:t> </a:t>
              </a:r>
              <a:r>
                <a:rPr lang="en-US" altLang="zh-CN" sz="2400" noProof="0" dirty="0" err="1" smtClean="0">
                  <a:latin typeface="Arial" pitchFamily="34" charset="0"/>
                  <a:cs typeface="Arial" pitchFamily="34" charset="0"/>
                  <a:sym typeface="+mn-lt"/>
                </a:rPr>
                <a:t>tác</a:t>
              </a:r>
              <a:r>
                <a:rPr lang="en-US" altLang="zh-CN" sz="2400" noProof="0" dirty="0" smtClean="0">
                  <a:latin typeface="Arial" pitchFamily="34" charset="0"/>
                  <a:cs typeface="Arial" pitchFamily="34" charset="0"/>
                  <a:sym typeface="+mn-lt"/>
                </a:rPr>
                <a:t> ATTP </a:t>
              </a:r>
              <a:r>
                <a:rPr lang="en-US" altLang="zh-CN" sz="2400" noProof="0" dirty="0" err="1" smtClean="0">
                  <a:latin typeface="Arial" pitchFamily="34" charset="0"/>
                  <a:cs typeface="Arial" pitchFamily="34" charset="0"/>
                  <a:sym typeface="+mn-lt"/>
                </a:rPr>
                <a:t>trong</a:t>
              </a:r>
              <a:r>
                <a:rPr lang="en-US" altLang="zh-CN" sz="2400" noProof="0" dirty="0" smtClean="0">
                  <a:latin typeface="Arial" pitchFamily="34" charset="0"/>
                  <a:cs typeface="Arial" pitchFamily="34" charset="0"/>
                  <a:sym typeface="+mn-lt"/>
                </a:rPr>
                <a:t> </a:t>
              </a:r>
              <a:r>
                <a:rPr lang="en-US" altLang="zh-CN" sz="2400" noProof="0" dirty="0" err="1" smtClean="0">
                  <a:latin typeface="Arial" pitchFamily="34" charset="0"/>
                  <a:cs typeface="Arial" pitchFamily="34" charset="0"/>
                  <a:sym typeface="+mn-lt"/>
                </a:rPr>
                <a:t>trường</a:t>
              </a:r>
              <a:r>
                <a:rPr lang="en-US" altLang="zh-CN" sz="2400" noProof="0" dirty="0" smtClean="0">
                  <a:latin typeface="Arial" pitchFamily="34" charset="0"/>
                  <a:cs typeface="Arial" pitchFamily="34" charset="0"/>
                  <a:sym typeface="+mn-lt"/>
                </a:rPr>
                <a:t> </a:t>
              </a:r>
              <a:r>
                <a:rPr lang="en-US" altLang="zh-CN" sz="2400" noProof="0" dirty="0" err="1" smtClean="0">
                  <a:latin typeface="Arial" pitchFamily="34" charset="0"/>
                  <a:cs typeface="Arial" pitchFamily="34" charset="0"/>
                  <a:sym typeface="+mn-lt"/>
                </a:rPr>
                <a:t>học</a:t>
              </a:r>
              <a:r>
                <a:rPr lang="en-US" altLang="zh-CN" sz="2400" noProof="0" dirty="0" smtClean="0">
                  <a:latin typeface="Arial" pitchFamily="34" charset="0"/>
                  <a:cs typeface="Arial" pitchFamily="34" charset="0"/>
                  <a:sym typeface="+mn-lt"/>
                </a:rPr>
                <a:t>.</a:t>
              </a:r>
              <a:endParaRPr kumimoji="0" lang="zh-CN" altLang="en-US" sz="2400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Arial" pitchFamily="34" charset="0"/>
                <a:cs typeface="Arial" pitchFamily="34" charset="0"/>
                <a:sym typeface="+mn-lt"/>
              </a:endParaRPr>
            </a:p>
          </p:txBody>
        </p:sp>
        <p:sp>
          <p:nvSpPr>
            <p:cNvPr id="48" name="文本框 20"/>
            <p:cNvSpPr txBox="1"/>
            <p:nvPr/>
          </p:nvSpPr>
          <p:spPr>
            <a:xfrm>
              <a:off x="7832" y="3858"/>
              <a:ext cx="1377" cy="130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cs typeface="+mn-ea"/>
                  <a:sym typeface="+mn-lt"/>
                </a:rPr>
                <a:t>05</a:t>
              </a:r>
              <a:endPara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49" name="组合 16"/>
          <p:cNvGrpSpPr/>
          <p:nvPr/>
        </p:nvGrpSpPr>
        <p:grpSpPr>
          <a:xfrm>
            <a:off x="3451145" y="5715491"/>
            <a:ext cx="6044565" cy="803275"/>
            <a:chOff x="8225" y="3858"/>
            <a:chExt cx="9519" cy="1440"/>
          </a:xfrm>
        </p:grpSpPr>
        <p:sp>
          <p:nvSpPr>
            <p:cNvPr id="51" name="矩形 17"/>
            <p:cNvSpPr/>
            <p:nvPr/>
          </p:nvSpPr>
          <p:spPr>
            <a:xfrm rot="16200000" flipV="1">
              <a:off x="9238" y="3566"/>
              <a:ext cx="1088" cy="2026"/>
            </a:xfrm>
            <a:prstGeom prst="rect">
              <a:avLst/>
            </a:prstGeom>
            <a:gradFill>
              <a:gsLst>
                <a:gs pos="0">
                  <a:srgbClr val="0065B3">
                    <a:alpha val="0"/>
                  </a:srgbClr>
                </a:gs>
                <a:gs pos="100000">
                  <a:srgbClr val="0065B3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2" name="流程图: 接点 18"/>
            <p:cNvSpPr/>
            <p:nvPr/>
          </p:nvSpPr>
          <p:spPr>
            <a:xfrm>
              <a:off x="8225" y="3858"/>
              <a:ext cx="1440" cy="144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ffectLst>
              <a:outerShdw blurRad="127000" dist="38100" dir="270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3" name="文本框 19"/>
            <p:cNvSpPr txBox="1"/>
            <p:nvPr/>
          </p:nvSpPr>
          <p:spPr>
            <a:xfrm>
              <a:off x="9640" y="4075"/>
              <a:ext cx="8104" cy="82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54" name="文本框 20"/>
            <p:cNvSpPr txBox="1"/>
            <p:nvPr/>
          </p:nvSpPr>
          <p:spPr>
            <a:xfrm>
              <a:off x="8380" y="4168"/>
              <a:ext cx="1130" cy="938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cs typeface="+mn-ea"/>
                  <a:sym typeface="+mn-lt"/>
                </a:rPr>
                <a:t>06</a:t>
              </a:r>
              <a:endPara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56" name="Rectangle 55"/>
          <p:cNvSpPr/>
          <p:nvPr/>
        </p:nvSpPr>
        <p:spPr>
          <a:xfrm>
            <a:off x="4636719" y="5866448"/>
            <a:ext cx="58058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Sơ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bộ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kết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quả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kiểm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tác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YTTH.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86491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8A6FCF22-D83B-BAA2-AB86-700B2638F2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CFA6C3E4-76BE-6DFD-9757-67498F22B9DF}"/>
              </a:ext>
            </a:extLst>
          </p:cNvPr>
          <p:cNvSpPr txBox="1"/>
          <p:nvPr/>
        </p:nvSpPr>
        <p:spPr>
          <a:xfrm>
            <a:off x="267194" y="338438"/>
            <a:ext cx="1138249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400" b="1" dirty="0" err="1">
                <a:latin typeface="Arial" pitchFamily="34" charset="0"/>
                <a:cs typeface="Arial" pitchFamily="34" charset="0"/>
              </a:rPr>
              <a:t>Kết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>
                <a:latin typeface="Arial" pitchFamily="34" charset="0"/>
                <a:cs typeface="Arial" pitchFamily="34" charset="0"/>
              </a:rPr>
              <a:t>quả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>
                <a:latin typeface="Arial" pitchFamily="34" charset="0"/>
                <a:cs typeface="Arial" pitchFamily="34" charset="0"/>
              </a:rPr>
              <a:t>kiểm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>
                <a:latin typeface="Arial" pitchFamily="34" charset="0"/>
                <a:cs typeface="Arial" pitchFamily="34" charset="0"/>
              </a:rPr>
              <a:t>tra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>
                <a:latin typeface="Arial" pitchFamily="34" charset="0"/>
                <a:cs typeface="Arial" pitchFamily="34" charset="0"/>
              </a:rPr>
              <a:t>hoạt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>
                <a:latin typeface="Arial" pitchFamily="34" charset="0"/>
                <a:cs typeface="Arial" pitchFamily="34" charset="0"/>
              </a:rPr>
              <a:t>động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 ATTP </a:t>
            </a:r>
            <a:r>
              <a:rPr lang="en-US" sz="3400" b="1" dirty="0" err="1">
                <a:latin typeface="Arial" pitchFamily="34" charset="0"/>
                <a:cs typeface="Arial" pitchFamily="34" charset="0"/>
              </a:rPr>
              <a:t>đối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>
                <a:latin typeface="Arial" pitchFamily="34" charset="0"/>
                <a:cs typeface="Arial" pitchFamily="34" charset="0"/>
              </a:rPr>
              <a:t>công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>
                <a:latin typeface="Arial" pitchFamily="34" charset="0"/>
                <a:cs typeface="Arial" pitchFamily="34" charset="0"/>
              </a:rPr>
              <a:t>tác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 y </a:t>
            </a:r>
            <a:r>
              <a:rPr lang="en-US" sz="3400" b="1" dirty="0" err="1">
                <a:latin typeface="Arial" pitchFamily="34" charset="0"/>
                <a:cs typeface="Arial" pitchFamily="34" charset="0"/>
              </a:rPr>
              <a:t>tế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>
                <a:latin typeface="Arial" pitchFamily="34" charset="0"/>
                <a:cs typeface="Arial" pitchFamily="34" charset="0"/>
              </a:rPr>
              <a:t>trường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: </a:t>
            </a:r>
          </a:p>
        </p:txBody>
      </p:sp>
      <p:sp>
        <p:nvSpPr>
          <p:cNvPr id="3" name="文本框 60">
            <a:extLst>
              <a:ext uri="{FF2B5EF4-FFF2-40B4-BE49-F238E27FC236}">
                <a16:creationId xmlns="" xmlns:a16="http://schemas.microsoft.com/office/drawing/2014/main" id="{AB1B2E38-4BD9-FD34-6305-6247E6E0A052}"/>
              </a:ext>
            </a:extLst>
          </p:cNvPr>
          <p:cNvSpPr txBox="1"/>
          <p:nvPr/>
        </p:nvSpPr>
        <p:spPr>
          <a:xfrm>
            <a:off x="694706" y="1725735"/>
            <a:ext cx="11129432" cy="38472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400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- 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03/100: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Bếp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ăn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tập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thể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điều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kiện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cơ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sở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vật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chất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xuống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cấp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,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diện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tích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khu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bếp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chật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hẹp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- 15/100: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Lưu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mẫu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thức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ăn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chưa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đúng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quy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định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- 01/100: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Hồ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sơ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nguồn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gốc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thực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phẩm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chưa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 </a:t>
            </a:r>
            <a:r>
              <a:rPr lang="en-US" altLang="zh-CN" sz="3400" dirty="0" err="1">
                <a:latin typeface="Arial" pitchFamily="34" charset="0"/>
                <a:cs typeface="Arial" pitchFamily="34" charset="0"/>
                <a:sym typeface="+mn-lt"/>
              </a:rPr>
              <a:t>đầy</a:t>
            </a:r>
            <a:r>
              <a:rPr lang="en-US" altLang="zh-CN" sz="3400" dirty="0">
                <a:latin typeface="Arial" pitchFamily="34" charset="0"/>
                <a:cs typeface="Arial" pitchFamily="34" charset="0"/>
                <a:sym typeface="+mn-lt"/>
              </a:rPr>
              <a:t> </a:t>
            </a:r>
            <a:r>
              <a:rPr lang="en-US" altLang="zh-CN" sz="3400" dirty="0" err="1" smtClean="0">
                <a:latin typeface="Arial" pitchFamily="34" charset="0"/>
                <a:cs typeface="Arial" pitchFamily="34" charset="0"/>
                <a:sym typeface="+mn-lt"/>
              </a:rPr>
              <a:t>đủ</a:t>
            </a:r>
            <a:r>
              <a:rPr lang="en-US" altLang="zh-CN" sz="3400" dirty="0" smtClean="0">
                <a:latin typeface="Arial" pitchFamily="34" charset="0"/>
                <a:cs typeface="Arial" pitchFamily="34" charset="0"/>
                <a:sym typeface="+mn-lt"/>
              </a:rPr>
              <a:t>.</a:t>
            </a:r>
            <a:endParaRPr lang="en-US" altLang="zh-CN" sz="3400" dirty="0">
              <a:latin typeface="Arial" pitchFamily="34" charset="0"/>
              <a:cs typeface="Arial" pitchFamily="34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18745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040525"/>
            <a:ext cx="10972800" cy="4966768"/>
          </a:xfrm>
        </p:spPr>
        <p:txBody>
          <a:bodyPr/>
          <a:lstStyle/>
          <a:p>
            <a:pPr marL="109728" indent="0"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0282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4400" dirty="0" smtClean="0">
                <a:latin typeface="Arial" pitchFamily="34" charset="0"/>
                <a:cs typeface="Arial" pitchFamily="34" charset="0"/>
              </a:rPr>
            </a:b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Kết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quả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kiểm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tra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hoạt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động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YTTH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/>
            </a:r>
            <a:br>
              <a:rPr lang="en-US" sz="4400" dirty="0"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633244"/>
              </p:ext>
            </p:extLst>
          </p:nvPr>
        </p:nvGraphicFramePr>
        <p:xfrm>
          <a:off x="725214" y="1277007"/>
          <a:ext cx="11020097" cy="50934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99945"/>
                <a:gridCol w="1261241"/>
                <a:gridCol w="1545021"/>
                <a:gridCol w="1418896"/>
                <a:gridCol w="1907628"/>
                <a:gridCol w="1387366"/>
              </a:tblGrid>
              <a:tr h="882805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20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Cấp</a:t>
                      </a:r>
                      <a:r>
                        <a:rPr lang="en-US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học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vi-VN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Số lượng</a:t>
                      </a:r>
                      <a:endParaRPr lang="vi-V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20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Phòng</a:t>
                      </a:r>
                      <a:r>
                        <a:rPr lang="en-US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Y </a:t>
                      </a:r>
                      <a:r>
                        <a:rPr lang="en-US" sz="20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tế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vi-VN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Số trường có NVYT</a:t>
                      </a:r>
                      <a:endParaRPr lang="vi-V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vi-VN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NVYT đảm bảo</a:t>
                      </a:r>
                      <a:br>
                        <a:rPr lang="vi-VN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vi-VN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theo trình độ</a:t>
                      </a:r>
                      <a:endParaRPr lang="vi-V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NVYT</a:t>
                      </a:r>
                      <a:br>
                        <a:rPr lang="en-US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có</a:t>
                      </a:r>
                      <a:r>
                        <a:rPr lang="en-US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CCHN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2032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Mầm</a:t>
                      </a:r>
                      <a:r>
                        <a:rPr lang="en-US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non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032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Tiểu</a:t>
                      </a:r>
                      <a:r>
                        <a:rPr lang="en-US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học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032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THCS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032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THPT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8579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TT</a:t>
                      </a:r>
                      <a:r>
                        <a:rPr lang="en-US" sz="2000" b="1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vi-VN" sz="20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giáo </a:t>
                      </a:r>
                      <a:r>
                        <a:rPr lang="vi-VN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dục thường xuyên</a:t>
                      </a:r>
                      <a:endParaRPr lang="vi-V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032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vi-VN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PT Năng khiếu TDTT</a:t>
                      </a:r>
                      <a:endParaRPr lang="vi-V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3448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Tổng</a:t>
                      </a:r>
                      <a:r>
                        <a:rPr lang="en-US" sz="20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cộng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20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7399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81329"/>
            <a:ext cx="10972800" cy="1577181"/>
          </a:xfrm>
        </p:spPr>
        <p:txBody>
          <a:bodyPr>
            <a:normAutofit fontScale="92500" lnSpcReduction="20000"/>
          </a:bodyPr>
          <a:lstStyle/>
          <a:p>
            <a:pPr marL="109728" indent="0" algn="ctr">
              <a:buNone/>
            </a:pPr>
            <a:endParaRPr lang="en-US" sz="6000" dirty="0" smtClean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Trân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trọng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cảm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ơn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pPr marL="109728" indent="0" algn="ctr">
              <a:buNone/>
            </a:pPr>
            <a:endParaRPr lang="en-US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604345" y="4099035"/>
            <a:ext cx="10972800" cy="1876096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r">
              <a:buFont typeface="Wingdings 3"/>
              <a:buNone/>
            </a:pPr>
            <a:endParaRPr lang="en-US" sz="60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Font typeface="Wingdings 3"/>
              <a:buNone/>
            </a:pPr>
            <a:r>
              <a:rPr lang="en-US" sz="3600" b="1" u="sng" dirty="0" err="1" smtClean="0">
                <a:latin typeface="Arial" pitchFamily="34" charset="0"/>
                <a:cs typeface="Arial" pitchFamily="34" charset="0"/>
              </a:rPr>
              <a:t>Liên</a:t>
            </a:r>
            <a:r>
              <a:rPr lang="en-US" sz="36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u="sng" dirty="0" err="1" smtClean="0">
                <a:latin typeface="Arial" pitchFamily="34" charset="0"/>
                <a:cs typeface="Arial" pitchFamily="34" charset="0"/>
              </a:rPr>
              <a:t>hệ</a:t>
            </a:r>
            <a:r>
              <a:rPr lang="en-US" sz="3600" b="1" u="sng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marL="109728" indent="0">
              <a:buFont typeface="Wingdings 3"/>
              <a:buNone/>
            </a:pPr>
            <a:r>
              <a:rPr lang="en-US" sz="3600" i="1" dirty="0" err="1" smtClean="0">
                <a:latin typeface="Arial" pitchFamily="34" charset="0"/>
                <a:cs typeface="Arial" pitchFamily="34" charset="0"/>
              </a:rPr>
              <a:t>Khoa</a:t>
            </a:r>
            <a:r>
              <a:rPr lang="en-US" sz="3600" i="1" dirty="0" smtClean="0">
                <a:latin typeface="Arial" pitchFamily="34" charset="0"/>
                <a:cs typeface="Arial" pitchFamily="34" charset="0"/>
              </a:rPr>
              <a:t> YTCC&amp; ATTP- TTYT </a:t>
            </a:r>
            <a:r>
              <a:rPr lang="en-US" sz="3600" i="1" dirty="0" err="1" smtClean="0">
                <a:latin typeface="Arial" pitchFamily="34" charset="0"/>
                <a:cs typeface="Arial" pitchFamily="34" charset="0"/>
              </a:rPr>
              <a:t>quận</a:t>
            </a:r>
            <a:r>
              <a:rPr lang="en-US" sz="3600" i="1" dirty="0" smtClean="0">
                <a:latin typeface="Arial" pitchFamily="34" charset="0"/>
                <a:cs typeface="Arial" pitchFamily="34" charset="0"/>
              </a:rPr>
              <a:t> Nam </a:t>
            </a:r>
            <a:r>
              <a:rPr lang="en-US" sz="3600" i="1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3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i="1" dirty="0" err="1" smtClean="0">
                <a:latin typeface="Arial" pitchFamily="34" charset="0"/>
                <a:cs typeface="Arial" pitchFamily="34" charset="0"/>
              </a:rPr>
              <a:t>Liêm</a:t>
            </a:r>
            <a:endParaRPr lang="en-US" sz="3600" i="1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Font typeface="Wingdings 3"/>
              <a:buNone/>
            </a:pPr>
            <a:r>
              <a:rPr lang="en-US" sz="3600" i="1" dirty="0" smtClean="0">
                <a:latin typeface="Arial" pitchFamily="34" charset="0"/>
                <a:cs typeface="Arial" pitchFamily="34" charset="0"/>
              </a:rPr>
              <a:t>SĐT: 0936240805/0977940815</a:t>
            </a:r>
          </a:p>
          <a:p>
            <a:pPr marL="109728" indent="0" algn="r">
              <a:buFont typeface="Wingdings 3"/>
              <a:buNone/>
            </a:pPr>
            <a:endParaRPr lang="en-US" sz="6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35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3698003"/>
              </p:ext>
            </p:extLst>
          </p:nvPr>
        </p:nvGraphicFramePr>
        <p:xfrm>
          <a:off x="101600" y="812800"/>
          <a:ext cx="11930743" cy="5633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/>
                <a:gridCol w="11117943"/>
              </a:tblGrid>
              <a:tr h="49348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STT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Tên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văn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bản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248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ct val="150000"/>
                        </a:lnSpc>
                      </a:pPr>
                      <a:r>
                        <a:rPr lang="vi-VN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Quyết định số 85/QĐ-T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vi-VN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 ngày 17/1/2022 phê duyệt Chương trình y tế trường học trong các cơ sở giáo dục m</a:t>
                      </a:r>
                      <a:r>
                        <a:rPr lang="en-US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ầm</a:t>
                      </a:r>
                      <a:r>
                        <a:rPr lang="vi-VN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non và phổ thông gắn với y tế cơ sở gi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vi-VN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 đoạn 2021 - 2025; </a:t>
                      </a:r>
                      <a:endParaRPr lang="vi-VN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0080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vi-V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Thông tư liên tịch số 13/2016/TTLT-BYT-BGDĐT ngày 12/5/2016 </a:t>
                      </a:r>
                      <a:r>
                        <a:rPr lang="vi-VN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Quy </a:t>
                      </a:r>
                      <a:r>
                        <a:rPr lang="vi-V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định về công </a:t>
                      </a:r>
                      <a:r>
                        <a:rPr lang="vi-VN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tác </a:t>
                      </a:r>
                      <a:r>
                        <a:rPr lang="vi-V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 tế trường học.</a:t>
                      </a:r>
                    </a:p>
                  </a:txBody>
                  <a:tcPr marL="9525" marR="9525" marT="9525" marB="0" anchor="ctr"/>
                </a:tc>
              </a:tr>
              <a:tr h="8570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4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Quyết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0" i="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định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354/QĐ-BGD&amp;ĐT </a:t>
                      </a:r>
                      <a:r>
                        <a:rPr lang="en-US" sz="2400" b="0" i="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về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0" i="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việc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ban </a:t>
                      </a:r>
                      <a:r>
                        <a:rPr lang="en-US" sz="2400" b="0" i="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hành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0" i="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các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0" i="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tài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0" i="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liệu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0" i="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thuộc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0" i="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chương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0" i="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trình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0" i="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bồi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0" i="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dưỡng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0" i="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nâng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0" i="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cao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0" i="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năng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0" i="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lực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0" i="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cho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0" i="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nhân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0" i="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viên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y </a:t>
                      </a:r>
                      <a:r>
                        <a:rPr lang="en-US" sz="2400" b="0" i="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tế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0" i="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trường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0" i="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học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endParaRPr lang="vi-VN" sz="24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023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Kế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en-US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hoạch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số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 238/KH-UBND </a:t>
                      </a:r>
                      <a:r>
                        <a:rPr lang="en-US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ngày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06/9/2024 </a:t>
                      </a:r>
                      <a:r>
                        <a:rPr lang="en-US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về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thực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hiện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Chương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trình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Sức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khỏe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học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đường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trên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địa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bàn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Thành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phố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Hà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Nội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giai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đoạn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2022-2025.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314" y="119413"/>
            <a:ext cx="11457709" cy="4031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Căn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cứ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lý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6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3235587"/>
              </p:ext>
            </p:extLst>
          </p:nvPr>
        </p:nvGraphicFramePr>
        <p:xfrm>
          <a:off x="101600" y="812800"/>
          <a:ext cx="11930743" cy="5615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/>
                <a:gridCol w="11117943"/>
              </a:tblGrid>
              <a:tr h="49348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STT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Tên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văn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bản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248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vi-VN" sz="2400" dirty="0" smtClean="0">
                          <a:latin typeface="Arial" pitchFamily="34" charset="0"/>
                          <a:cs typeface="Arial" pitchFamily="34" charset="0"/>
                        </a:rPr>
                        <a:t>Công văn số 2756/UBND-SNV ngày 23/8/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r>
                        <a:rPr lang="vi-VN" sz="2400" dirty="0" smtClean="0">
                          <a:latin typeface="Arial" pitchFamily="34" charset="0"/>
                          <a:cs typeface="Arial" pitchFamily="34" charset="0"/>
                        </a:rPr>
                        <a:t>22 về việc thực hiện hợp đồng nhiệm vụ y tế trường học.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0802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Quyết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định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827/QĐ-SYT </a:t>
                      </a:r>
                      <a:r>
                        <a:rPr lang="pt-BR" sz="2400" dirty="0" smtClean="0">
                          <a:latin typeface="Arial" pitchFamily="34" charset="0"/>
                          <a:cs typeface="Arial" pitchFamily="34" charset="0"/>
                        </a:rPr>
                        <a:t>ngày 06/5/2015 của Sở Y tế Hà Nội </a:t>
                      </a:r>
                      <a:r>
                        <a:rPr lang="vi-VN" sz="2400" dirty="0" smtClean="0">
                          <a:latin typeface="Arial" pitchFamily="34" charset="0"/>
                          <a:cs typeface="Arial" pitchFamily="34" charset="0"/>
                        </a:rPr>
                        <a:t>về việc ban hành danh mục trang thiết bị, thuốc thiết yếu dùng trong phòng y tế học đường của các trường tiểu học, trung học cơ sở, trung học phổ thông, trường phổ thông có nhiều cấp học</a:t>
                      </a:r>
                      <a:endParaRPr lang="en-US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0802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Công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văn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số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3586/SYT-NVY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ngày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23/7/2015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về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việc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bổ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sung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danh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mục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thuốc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thiết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yếu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trang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thiết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bị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y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tế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dùng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trong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phòng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y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tế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của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các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trường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học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trên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địa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bàn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thành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phố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Hà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Nội</a:t>
                      </a:r>
                      <a:endParaRPr lang="en-US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0802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Kế hoạch số 281/KH-UBND ngày 10/10/2014 của Ủy</a:t>
                      </a:r>
                      <a:r>
                        <a:rPr lang="pt-BR" sz="24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ban nhân dân</a:t>
                      </a:r>
                      <a:r>
                        <a:rPr lang="pt-BR" sz="2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quận Nam Từ Liêm về triển khai công tác Y tế trường học năm học 2024-2025 trên địa bàn quận Nam Từ Liêm.</a:t>
                      </a:r>
                    </a:p>
                    <a:p>
                      <a:pPr marL="0" indent="0" algn="just">
                        <a:buNone/>
                      </a:pPr>
                      <a:endParaRPr lang="en-US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314" y="119413"/>
            <a:ext cx="11457709" cy="4031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Căn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cứ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lý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826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1569360"/>
              </p:ext>
            </p:extLst>
          </p:nvPr>
        </p:nvGraphicFramePr>
        <p:xfrm>
          <a:off x="449943" y="2052638"/>
          <a:ext cx="11321143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486" y="508000"/>
            <a:ext cx="11524343" cy="1161143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Kế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hoạch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 238/KH-UBND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ngày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06/9/2024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Chương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trình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Sức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khỏe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đường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địa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bàn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Thành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phố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Hà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Nội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giai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đoạn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2022-2025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>
                <a:latin typeface="Arial" pitchFamily="34" charset="0"/>
                <a:cs typeface="Arial" pitchFamily="34" charset="0"/>
              </a:rPr>
            </a:b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281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114" y="841829"/>
            <a:ext cx="11814629" cy="580571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300"/>
              </a:spcBef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100%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đảm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kiện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tác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YTTH,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chăm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sóc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sức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khỏe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sinh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300"/>
              </a:spcBef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100%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kiểm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tra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sức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khỏe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sinh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đầu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khuyến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khích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kiểm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tra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sức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khỏe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sinh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2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lần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algn="just">
              <a:lnSpc>
                <a:spcPct val="150000"/>
              </a:lnSpc>
              <a:spcBef>
                <a:spcPts val="300"/>
              </a:spcBef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100%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sinh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tại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thẻ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hiểm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y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tế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300"/>
              </a:spcBef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100%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việc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đánh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giá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phát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sớm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yếu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tố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nguy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bệnh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lây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nhiễm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sức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khỏe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tâm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thần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sinh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300"/>
              </a:spcBef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100%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cung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cấp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đủ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nước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uống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nước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sạch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sinh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hoạt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hoạt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đảm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chất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lượng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nước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300"/>
              </a:spcBef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100%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vệ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sinh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sinh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đảm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kiện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vệ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sinh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Bef>
                <a:spcPts val="300"/>
              </a:spcBef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100%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đạt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tiêu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chuẩn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an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toàn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300"/>
              </a:spcBef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100%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phòng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đạt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yêu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cầu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chiếu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sáng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độ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rọi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dưới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300 lux).</a:t>
            </a:r>
          </a:p>
          <a:p>
            <a:pPr algn="just">
              <a:lnSpc>
                <a:spcPct val="150000"/>
              </a:lnSpc>
              <a:spcBef>
                <a:spcPts val="300"/>
              </a:spcBef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85%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bố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trí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bàn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ghế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đảm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cỡ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nhóm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chiều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cao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sinh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phù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sinh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khuyết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tật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70000"/>
              </a:lnSpc>
              <a:spcBef>
                <a:spcPts val="300"/>
              </a:spcBef>
            </a:pP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57" y="220490"/>
            <a:ext cx="11669485" cy="650367"/>
          </a:xfrm>
        </p:spPr>
        <p:txBody>
          <a:bodyPr>
            <a:normAutofit fontScale="90000"/>
          </a:bodyPr>
          <a:lstStyle/>
          <a:p>
            <a:pPr lvl="0" algn="ctr"/>
            <a:r>
              <a:rPr lang="vi-VN" sz="2800" b="1" dirty="0" smtClean="0">
                <a:latin typeface="Arial" pitchFamily="34" charset="0"/>
                <a:cs typeface="Arial" pitchFamily="34" charset="0"/>
              </a:rPr>
              <a:t>Chăm </a:t>
            </a:r>
            <a:r>
              <a:rPr lang="vi-VN" sz="2800" b="1" dirty="0">
                <a:latin typeface="Arial" pitchFamily="34" charset="0"/>
                <a:cs typeface="Arial" pitchFamily="34" charset="0"/>
              </a:rPr>
              <a:t>sóc, bảo vệ và quản lý sức khỏe học sinh trong trường học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/>
            </a:r>
            <a:br>
              <a:rPr lang="en-US" sz="2800" b="1" dirty="0">
                <a:latin typeface="Arial" pitchFamily="34" charset="0"/>
                <a:cs typeface="Arial" pitchFamily="34" charset="0"/>
              </a:rPr>
            </a:b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74430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1475061"/>
              </p:ext>
            </p:extLst>
          </p:nvPr>
        </p:nvGraphicFramePr>
        <p:xfrm>
          <a:off x="217047" y="1521009"/>
          <a:ext cx="9363050" cy="4439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193202"/>
          </a:xfrm>
        </p:spPr>
        <p:txBody>
          <a:bodyPr>
            <a:normAutofit/>
          </a:bodyPr>
          <a:lstStyle/>
          <a:p>
            <a:pPr algn="r"/>
            <a:r>
              <a:rPr lang="en-US" sz="44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Nội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dung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công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tác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YTTH</a:t>
            </a:r>
          </a:p>
        </p:txBody>
      </p:sp>
      <p:sp>
        <p:nvSpPr>
          <p:cNvPr id="8" name="Oval 7"/>
          <p:cNvSpPr/>
          <p:nvPr/>
        </p:nvSpPr>
        <p:spPr>
          <a:xfrm>
            <a:off x="9580097" y="2405576"/>
            <a:ext cx="2504051" cy="264472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TẾ TRƯỜNG HỌC</a:t>
            </a:r>
          </a:p>
        </p:txBody>
      </p:sp>
    </p:spTree>
    <p:extLst>
      <p:ext uri="{BB962C8B-B14F-4D97-AF65-F5344CB8AC3E}">
        <p14:creationId xmlns:p14="http://schemas.microsoft.com/office/powerpoint/2010/main" val="480697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2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5483959"/>
              </p:ext>
            </p:extLst>
          </p:nvPr>
        </p:nvGraphicFramePr>
        <p:xfrm>
          <a:off x="130629" y="1291771"/>
          <a:ext cx="9449467" cy="5897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12256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Nội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dung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công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tác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YTTH</a:t>
            </a:r>
          </a:p>
        </p:txBody>
      </p:sp>
      <p:sp>
        <p:nvSpPr>
          <p:cNvPr id="8" name="Oval 7"/>
          <p:cNvSpPr/>
          <p:nvPr/>
        </p:nvSpPr>
        <p:spPr>
          <a:xfrm>
            <a:off x="9580097" y="2405576"/>
            <a:ext cx="2504051" cy="264472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TẾ TRƯỜNG HỌC</a:t>
            </a:r>
          </a:p>
        </p:txBody>
      </p:sp>
    </p:spTree>
    <p:extLst>
      <p:ext uri="{BB962C8B-B14F-4D97-AF65-F5344CB8AC3E}">
        <p14:creationId xmlns:p14="http://schemas.microsoft.com/office/powerpoint/2010/main" val="4109394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2" grpId="0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9016467"/>
              </p:ext>
            </p:extLst>
          </p:nvPr>
        </p:nvGraphicFramePr>
        <p:xfrm>
          <a:off x="217047" y="1505243"/>
          <a:ext cx="9363050" cy="4439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548362" cy="912256"/>
          </a:xfrm>
        </p:spPr>
        <p:txBody>
          <a:bodyPr/>
          <a:lstStyle/>
          <a:p>
            <a:pPr algn="ctr"/>
            <a:r>
              <a:rPr lang="en-US" sz="4400" b="1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Nội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dung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công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tác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YTTH</a:t>
            </a:r>
          </a:p>
        </p:txBody>
      </p:sp>
      <p:sp>
        <p:nvSpPr>
          <p:cNvPr id="8" name="Oval 7"/>
          <p:cNvSpPr/>
          <p:nvPr/>
        </p:nvSpPr>
        <p:spPr>
          <a:xfrm>
            <a:off x="9580097" y="2405576"/>
            <a:ext cx="2504051" cy="264472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b="1" dirty="0">
                <a:latin typeface="Arial" pitchFamily="34" charset="0"/>
                <a:cs typeface="Arial" pitchFamily="34" charset="0"/>
              </a:rPr>
              <a:t>Y TẾ </a:t>
            </a:r>
            <a:r>
              <a:rPr lang="en-US" sz="2700" b="1" dirty="0" smtClean="0">
                <a:latin typeface="Arial" pitchFamily="34" charset="0"/>
                <a:cs typeface="Arial" pitchFamily="34" charset="0"/>
              </a:rPr>
              <a:t>TRƯỜNG </a:t>
            </a:r>
            <a:r>
              <a:rPr lang="en-US" sz="2700" b="1" dirty="0">
                <a:latin typeface="Arial" pitchFamily="34" charset="0"/>
                <a:cs typeface="Arial" pitchFamily="34" charset="0"/>
              </a:rPr>
              <a:t>HỌC</a:t>
            </a:r>
          </a:p>
        </p:txBody>
      </p:sp>
    </p:spTree>
    <p:extLst>
      <p:ext uri="{BB962C8B-B14F-4D97-AF65-F5344CB8AC3E}">
        <p14:creationId xmlns:p14="http://schemas.microsoft.com/office/powerpoint/2010/main" val="215016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2" grpId="0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10</Template>
  <TotalTime>851</TotalTime>
  <Words>1636</Words>
  <Application>Microsoft Office PowerPoint</Application>
  <PresentationFormat>Custom</PresentationFormat>
  <Paragraphs>178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NỘI DUNG CÔNG TÁC Y TẾ TRƯỜNG HỌC (YTTH)</vt:lpstr>
      <vt:lpstr>PowerPoint Presentation</vt:lpstr>
      <vt:lpstr>1. Căn cứ pháp lý</vt:lpstr>
      <vt:lpstr>1. Căn cứ pháp lý</vt:lpstr>
      <vt:lpstr>2. Kế  hoạch số  238/KH-UBND ngày 06/9/2024 về thực hiện Chương trình Sức khỏe học đường trên địa bàn Thành phố Hà Nội giai đoạn 2022-2025 </vt:lpstr>
      <vt:lpstr>Chăm sóc, bảo vệ và quản lý sức khỏe học sinh trong trường học </vt:lpstr>
      <vt:lpstr>3. Nội dung của công tác YTTH</vt:lpstr>
      <vt:lpstr>3. Nội dung của công tác YTTH</vt:lpstr>
      <vt:lpstr>3. Nội dung của công tác YTTH</vt:lpstr>
      <vt:lpstr> Công tác tổ chức và kế hoạch  </vt:lpstr>
      <vt:lpstr>Bảo đảm các điều kiện về chăm sóc sức khỏe cho học sinh</vt:lpstr>
      <vt:lpstr>Nhân viên YTTH</vt:lpstr>
      <vt:lpstr>4. Trách nhiệm của trường học</vt:lpstr>
      <vt:lpstr>4. Nhiệm vụ của Trung tâm Y tế</vt:lpstr>
      <vt:lpstr>Mẫu điều tra thực trạng cơ sở vật chất, trang thiết bị  và nhân lực y tế tại cơ sở giáo dục mầm non</vt:lpstr>
      <vt:lpstr>Mẫu điều tra thực trạng cơ sở vật chất, trang thiết bị  và nhân lực y tế tại cơ sở giáo dục phổ thông Tiểu học, THCS, THPT</vt:lpstr>
      <vt:lpstr>5. Công tác ATTP trong trường học</vt:lpstr>
      <vt:lpstr>PowerPoint Presentation</vt:lpstr>
      <vt:lpstr>PowerPoint Presentation</vt:lpstr>
      <vt:lpstr>PowerPoint Presentation</vt:lpstr>
      <vt:lpstr> Kết quả kiểm tra hoạt động YTTH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NỘI DUNG CÔNG TÁC Y TẾ TRƯỜNG HỌC</dc:title>
  <dc:creator>Thu Hong</dc:creator>
  <cp:lastModifiedBy>Techsi.vn</cp:lastModifiedBy>
  <cp:revision>68</cp:revision>
  <dcterms:created xsi:type="dcterms:W3CDTF">2024-10-29T01:41:54Z</dcterms:created>
  <dcterms:modified xsi:type="dcterms:W3CDTF">2024-10-30T09:51:20Z</dcterms:modified>
</cp:coreProperties>
</file>